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13" r:id="rId1"/>
    <p:sldMasterId id="2147483825" r:id="rId2"/>
  </p:sldMasterIdLst>
  <p:sldIdLst>
    <p:sldId id="256" r:id="rId3"/>
    <p:sldId id="270" r:id="rId4"/>
    <p:sldId id="269" r:id="rId5"/>
    <p:sldId id="258" r:id="rId6"/>
    <p:sldId id="259" r:id="rId7"/>
    <p:sldId id="257" r:id="rId8"/>
    <p:sldId id="262" r:id="rId9"/>
    <p:sldId id="260" r:id="rId10"/>
    <p:sldId id="261" r:id="rId11"/>
    <p:sldId id="263" r:id="rId12"/>
    <p:sldId id="271" r:id="rId13"/>
    <p:sldId id="273" r:id="rId14"/>
    <p:sldId id="274" r:id="rId15"/>
    <p:sldId id="264" r:id="rId16"/>
    <p:sldId id="265" r:id="rId17"/>
    <p:sldId id="275" r:id="rId18"/>
    <p:sldId id="276" r:id="rId19"/>
    <p:sldId id="277" r:id="rId20"/>
    <p:sldId id="278" r:id="rId21"/>
    <p:sldId id="279" r:id="rId22"/>
    <p:sldId id="280" r:id="rId23"/>
    <p:sldId id="281" r:id="rId24"/>
    <p:sldId id="282" r:id="rId25"/>
    <p:sldId id="283" r:id="rId26"/>
    <p:sldId id="284" r:id="rId27"/>
    <p:sldId id="285" r:id="rId28"/>
    <p:sldId id="286" r:id="rId29"/>
    <p:sldId id="287" r:id="rId30"/>
    <p:sldId id="288" r:id="rId31"/>
    <p:sldId id="266" r:id="rId32"/>
    <p:sldId id="289" r:id="rId33"/>
    <p:sldId id="267" r:id="rId3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venugopal v" initials="" lastIdx="0"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5" d="100"/>
          <a:sy n="85" d="100"/>
        </p:scale>
        <p:origin x="59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tableStyles" Target="tableStyles.xml"/><Relationship Id="rId21" Type="http://schemas.openxmlformats.org/officeDocument/2006/relationships/slide" Target="slides/slide19.xml"/><Relationship Id="rId34" Type="http://schemas.openxmlformats.org/officeDocument/2006/relationships/slide" Target="slides/slide32.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commentAuthors" Target="commentAuthors.xml"/><Relationship Id="rId8" Type="http://schemas.openxmlformats.org/officeDocument/2006/relationships/slide" Target="slides/slide6.xml"/><Relationship Id="rId3" Type="http://schemas.openxmlformats.org/officeDocument/2006/relationships/slide" Target="slides/slide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3.jpg>
</file>

<file path=ppt/media/image4.jpg>
</file>

<file path=ppt/media/image5.jp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bg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109980" y="882376"/>
            <a:ext cx="9966960" cy="2926080"/>
          </a:xfrm>
        </p:spPr>
        <p:txBody>
          <a:bodyPr anchor="b">
            <a:normAutofit/>
          </a:bodyPr>
          <a:lstStyle>
            <a:lvl1pPr algn="ctr">
              <a:lnSpc>
                <a:spcPct val="85000"/>
              </a:lnSpc>
              <a:defRPr kumimoji="0" lang="en-US" sz="7200" b="1" i="0" u="none" strike="noStrike" kern="1200" cap="all" spc="0" normalizeH="0" baseline="0" dirty="0">
                <a:ln w="15875">
                  <a:solidFill>
                    <a:sysClr val="window" lastClr="FFFFFF"/>
                  </a:solidFill>
                </a:ln>
                <a:solidFill>
                  <a:srgbClr val="DF5327"/>
                </a:solidFill>
                <a:effectLst>
                  <a:outerShdw dist="38100" dir="2700000" algn="tl" rotWithShape="0">
                    <a:srgbClr val="DF5327"/>
                  </a:outerShdw>
                </a:effectLst>
                <a:uLnTx/>
                <a:uFillTx/>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709530" y="3869634"/>
            <a:ext cx="8767860" cy="1388165"/>
          </a:xfrm>
        </p:spPr>
        <p:txBody>
          <a:bodyPr>
            <a:normAutofit/>
          </a:bodyPr>
          <a:lstStyle>
            <a:lvl1pPr marL="0" indent="0" algn="ctr">
              <a:buNone/>
              <a:defRPr sz="2200">
                <a:solidFill>
                  <a:schemeClr val="accent1"/>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accent1"/>
                </a:solidFill>
              </a:defRPr>
            </a:lvl1pPr>
          </a:lstStyle>
          <a:p>
            <a:fld id="{C48CF300-C02D-457F-87CC-FA86FD3121E0}" type="datetimeFigureOut">
              <a:rPr lang="en-IN" smtClean="0"/>
              <a:t>31-05-2023</a:t>
            </a:fld>
            <a:endParaRPr lang="en-IN"/>
          </a:p>
        </p:txBody>
      </p:sp>
      <p:sp>
        <p:nvSpPr>
          <p:cNvPr id="5" name="Footer Placeholder 4"/>
          <p:cNvSpPr>
            <a:spLocks noGrp="1"/>
          </p:cNvSpPr>
          <p:nvPr>
            <p:ph type="ftr" sz="quarter" idx="11"/>
          </p:nvPr>
        </p:nvSpPr>
        <p:spPr/>
        <p:txBody>
          <a:bodyPr/>
          <a:lstStyle>
            <a:lvl1pPr>
              <a:defRPr>
                <a:solidFill>
                  <a:schemeClr val="accent1"/>
                </a:solidFill>
              </a:defRPr>
            </a:lvl1pPr>
          </a:lstStyle>
          <a:p>
            <a:endParaRPr lang="en-IN"/>
          </a:p>
        </p:txBody>
      </p:sp>
      <p:sp>
        <p:nvSpPr>
          <p:cNvPr id="6" name="Slide Number Placeholder 5"/>
          <p:cNvSpPr>
            <a:spLocks noGrp="1"/>
          </p:cNvSpPr>
          <p:nvPr>
            <p:ph type="sldNum" sz="quarter" idx="12"/>
          </p:nvPr>
        </p:nvSpPr>
        <p:spPr/>
        <p:txBody>
          <a:bodyPr/>
          <a:lstStyle>
            <a:lvl1pPr>
              <a:defRPr>
                <a:solidFill>
                  <a:schemeClr val="accent1"/>
                </a:solidFill>
              </a:defRPr>
            </a:lvl1pPr>
          </a:lstStyle>
          <a:p>
            <a:fld id="{B58B246E-CB0F-4DED-8196-77F725FD06F1}" type="slidenum">
              <a:rPr lang="en-IN" smtClean="0"/>
              <a:t>‹#›</a:t>
            </a:fld>
            <a:endParaRPr lang="en-IN"/>
          </a:p>
        </p:txBody>
      </p:sp>
      <p:cxnSp>
        <p:nvCxnSpPr>
          <p:cNvPr id="8" name="Straight Connector 7"/>
          <p:cNvCxnSpPr/>
          <p:nvPr/>
        </p:nvCxnSpPr>
        <p:spPr>
          <a:xfrm>
            <a:off x="1978660" y="3733800"/>
            <a:ext cx="8229601"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363526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48CF300-C02D-457F-87CC-FA86FD3121E0}" type="datetimeFigureOut">
              <a:rPr lang="en-IN" smtClean="0"/>
              <a:t>31-05-2023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58B246E-CB0F-4DED-8196-77F725FD06F1}" type="slidenum">
              <a:rPr lang="en-IN" smtClean="0"/>
              <a:t>‹#›</a:t>
            </a:fld>
            <a:endParaRPr lang="en-IN"/>
          </a:p>
        </p:txBody>
      </p:sp>
    </p:spTree>
    <p:extLst>
      <p:ext uri="{BB962C8B-B14F-4D97-AF65-F5344CB8AC3E}">
        <p14:creationId xmlns:p14="http://schemas.microsoft.com/office/powerpoint/2010/main" val="4696392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762000"/>
            <a:ext cx="2324100" cy="54102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3000" y="762000"/>
            <a:ext cx="74295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48CF300-C02D-457F-87CC-FA86FD3121E0}" type="datetimeFigureOut">
              <a:rPr lang="en-IN" smtClean="0"/>
              <a:t>31-05-2023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58B246E-CB0F-4DED-8196-77F725FD06F1}" type="slidenum">
              <a:rPr lang="en-IN" smtClean="0"/>
              <a:t>‹#›</a:t>
            </a:fld>
            <a:endParaRPr lang="en-IN"/>
          </a:p>
        </p:txBody>
      </p:sp>
    </p:spTree>
    <p:extLst>
      <p:ext uri="{BB962C8B-B14F-4D97-AF65-F5344CB8AC3E}">
        <p14:creationId xmlns:p14="http://schemas.microsoft.com/office/powerpoint/2010/main" val="40576090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61D378-C52C-5E65-36E2-A5572E364B7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2A87E63E-0237-A786-5145-55235061A89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B2C522C2-A424-B48D-0BD1-7ED12BD3D615}"/>
              </a:ext>
            </a:extLst>
          </p:cNvPr>
          <p:cNvSpPr>
            <a:spLocks noGrp="1"/>
          </p:cNvSpPr>
          <p:nvPr>
            <p:ph type="dt" sz="half" idx="10"/>
          </p:nvPr>
        </p:nvSpPr>
        <p:spPr/>
        <p:txBody>
          <a:bodyPr/>
          <a:lstStyle/>
          <a:p>
            <a:fld id="{D8AB547D-DFF4-49AB-9171-215CDC497156}" type="datetimeFigureOut">
              <a:rPr lang="en-IN" smtClean="0"/>
              <a:t>31-05-2023</a:t>
            </a:fld>
            <a:endParaRPr lang="en-IN"/>
          </a:p>
        </p:txBody>
      </p:sp>
      <p:sp>
        <p:nvSpPr>
          <p:cNvPr id="5" name="Footer Placeholder 4">
            <a:extLst>
              <a:ext uri="{FF2B5EF4-FFF2-40B4-BE49-F238E27FC236}">
                <a16:creationId xmlns:a16="http://schemas.microsoft.com/office/drawing/2014/main" id="{DF230DF6-8E5C-9CDE-6836-A2E878E3871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48410F3-A447-ACD6-E941-0B9E93D390C4}"/>
              </a:ext>
            </a:extLst>
          </p:cNvPr>
          <p:cNvSpPr>
            <a:spLocks noGrp="1"/>
          </p:cNvSpPr>
          <p:nvPr>
            <p:ph type="sldNum" sz="quarter" idx="12"/>
          </p:nvPr>
        </p:nvSpPr>
        <p:spPr/>
        <p:txBody>
          <a:bodyPr/>
          <a:lstStyle/>
          <a:p>
            <a:fld id="{E62FC004-BDA9-4FAA-AAAB-9C7E1FC1CBB0}" type="slidenum">
              <a:rPr lang="en-IN" smtClean="0"/>
              <a:t>‹#›</a:t>
            </a:fld>
            <a:endParaRPr lang="en-IN"/>
          </a:p>
        </p:txBody>
      </p:sp>
    </p:spTree>
    <p:extLst>
      <p:ext uri="{BB962C8B-B14F-4D97-AF65-F5344CB8AC3E}">
        <p14:creationId xmlns:p14="http://schemas.microsoft.com/office/powerpoint/2010/main" val="124618355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D7A6F8-3017-E117-72A6-2AAF83C1169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DE10CC5-56C8-376D-FEED-FC459179B32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0555C61-2195-D7CA-E1E8-E4455EA2A7FA}"/>
              </a:ext>
            </a:extLst>
          </p:cNvPr>
          <p:cNvSpPr>
            <a:spLocks noGrp="1"/>
          </p:cNvSpPr>
          <p:nvPr>
            <p:ph type="dt" sz="half" idx="10"/>
          </p:nvPr>
        </p:nvSpPr>
        <p:spPr/>
        <p:txBody>
          <a:bodyPr/>
          <a:lstStyle/>
          <a:p>
            <a:fld id="{D8AB547D-DFF4-49AB-9171-215CDC497156}" type="datetimeFigureOut">
              <a:rPr lang="en-IN" smtClean="0"/>
              <a:t>31-05-2023</a:t>
            </a:fld>
            <a:endParaRPr lang="en-IN"/>
          </a:p>
        </p:txBody>
      </p:sp>
      <p:sp>
        <p:nvSpPr>
          <p:cNvPr id="5" name="Footer Placeholder 4">
            <a:extLst>
              <a:ext uri="{FF2B5EF4-FFF2-40B4-BE49-F238E27FC236}">
                <a16:creationId xmlns:a16="http://schemas.microsoft.com/office/drawing/2014/main" id="{4F931A7A-D105-0C27-B5C4-C1642D7DAF3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D8D30DB-0125-5F3A-25D3-2C9491F9AD07}"/>
              </a:ext>
            </a:extLst>
          </p:cNvPr>
          <p:cNvSpPr>
            <a:spLocks noGrp="1"/>
          </p:cNvSpPr>
          <p:nvPr>
            <p:ph type="sldNum" sz="quarter" idx="12"/>
          </p:nvPr>
        </p:nvSpPr>
        <p:spPr/>
        <p:txBody>
          <a:bodyPr/>
          <a:lstStyle/>
          <a:p>
            <a:fld id="{E62FC004-BDA9-4FAA-AAAB-9C7E1FC1CBB0}" type="slidenum">
              <a:rPr lang="en-IN" smtClean="0"/>
              <a:t>‹#›</a:t>
            </a:fld>
            <a:endParaRPr lang="en-IN"/>
          </a:p>
        </p:txBody>
      </p:sp>
    </p:spTree>
    <p:extLst>
      <p:ext uri="{BB962C8B-B14F-4D97-AF65-F5344CB8AC3E}">
        <p14:creationId xmlns:p14="http://schemas.microsoft.com/office/powerpoint/2010/main" val="5950989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4AACD8-1D0E-A325-0E5B-88655955664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5E5B4F69-5DB9-E9FD-7B81-23C329F7389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552EC42-482E-8E13-2E50-2EEE4BADB561}"/>
              </a:ext>
            </a:extLst>
          </p:cNvPr>
          <p:cNvSpPr>
            <a:spLocks noGrp="1"/>
          </p:cNvSpPr>
          <p:nvPr>
            <p:ph type="dt" sz="half" idx="10"/>
          </p:nvPr>
        </p:nvSpPr>
        <p:spPr/>
        <p:txBody>
          <a:bodyPr/>
          <a:lstStyle/>
          <a:p>
            <a:fld id="{D8AB547D-DFF4-49AB-9171-215CDC497156}" type="datetimeFigureOut">
              <a:rPr lang="en-IN" smtClean="0"/>
              <a:t>31-05-2023</a:t>
            </a:fld>
            <a:endParaRPr lang="en-IN"/>
          </a:p>
        </p:txBody>
      </p:sp>
      <p:sp>
        <p:nvSpPr>
          <p:cNvPr id="5" name="Footer Placeholder 4">
            <a:extLst>
              <a:ext uri="{FF2B5EF4-FFF2-40B4-BE49-F238E27FC236}">
                <a16:creationId xmlns:a16="http://schemas.microsoft.com/office/drawing/2014/main" id="{7015F1A6-8F47-2667-AE00-BEBF139C8E8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9F4CCC8-C7C2-0FAD-442A-97D5597FE9DE}"/>
              </a:ext>
            </a:extLst>
          </p:cNvPr>
          <p:cNvSpPr>
            <a:spLocks noGrp="1"/>
          </p:cNvSpPr>
          <p:nvPr>
            <p:ph type="sldNum" sz="quarter" idx="12"/>
          </p:nvPr>
        </p:nvSpPr>
        <p:spPr/>
        <p:txBody>
          <a:bodyPr/>
          <a:lstStyle/>
          <a:p>
            <a:fld id="{E62FC004-BDA9-4FAA-AAAB-9C7E1FC1CBB0}" type="slidenum">
              <a:rPr lang="en-IN" smtClean="0"/>
              <a:t>‹#›</a:t>
            </a:fld>
            <a:endParaRPr lang="en-IN"/>
          </a:p>
        </p:txBody>
      </p:sp>
    </p:spTree>
    <p:extLst>
      <p:ext uri="{BB962C8B-B14F-4D97-AF65-F5344CB8AC3E}">
        <p14:creationId xmlns:p14="http://schemas.microsoft.com/office/powerpoint/2010/main" val="94790958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F41BE9-0BD5-3250-BA05-9E0F9EC262E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29AA069E-6684-EAA9-382E-2113E7C3B04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6AD42170-2060-F987-566E-F5475800C98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6DB419FE-0011-3136-F4E1-F750C39BA12D}"/>
              </a:ext>
            </a:extLst>
          </p:cNvPr>
          <p:cNvSpPr>
            <a:spLocks noGrp="1"/>
          </p:cNvSpPr>
          <p:nvPr>
            <p:ph type="dt" sz="half" idx="10"/>
          </p:nvPr>
        </p:nvSpPr>
        <p:spPr/>
        <p:txBody>
          <a:bodyPr/>
          <a:lstStyle/>
          <a:p>
            <a:fld id="{D8AB547D-DFF4-49AB-9171-215CDC497156}" type="datetimeFigureOut">
              <a:rPr lang="en-IN" smtClean="0"/>
              <a:t>31-05-2023</a:t>
            </a:fld>
            <a:endParaRPr lang="en-IN"/>
          </a:p>
        </p:txBody>
      </p:sp>
      <p:sp>
        <p:nvSpPr>
          <p:cNvPr id="6" name="Footer Placeholder 5">
            <a:extLst>
              <a:ext uri="{FF2B5EF4-FFF2-40B4-BE49-F238E27FC236}">
                <a16:creationId xmlns:a16="http://schemas.microsoft.com/office/drawing/2014/main" id="{2FAAFDB5-D9D5-9A29-F630-9D9C9F93481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D0BAB7F-D918-A9FB-6061-19157711B380}"/>
              </a:ext>
            </a:extLst>
          </p:cNvPr>
          <p:cNvSpPr>
            <a:spLocks noGrp="1"/>
          </p:cNvSpPr>
          <p:nvPr>
            <p:ph type="sldNum" sz="quarter" idx="12"/>
          </p:nvPr>
        </p:nvSpPr>
        <p:spPr/>
        <p:txBody>
          <a:bodyPr/>
          <a:lstStyle/>
          <a:p>
            <a:fld id="{E62FC004-BDA9-4FAA-AAAB-9C7E1FC1CBB0}" type="slidenum">
              <a:rPr lang="en-IN" smtClean="0"/>
              <a:t>‹#›</a:t>
            </a:fld>
            <a:endParaRPr lang="en-IN"/>
          </a:p>
        </p:txBody>
      </p:sp>
    </p:spTree>
    <p:extLst>
      <p:ext uri="{BB962C8B-B14F-4D97-AF65-F5344CB8AC3E}">
        <p14:creationId xmlns:p14="http://schemas.microsoft.com/office/powerpoint/2010/main" val="150150684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6607A6-32F7-C008-4116-A7F8F6620262}"/>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2849DFCE-1DA9-8B4C-7DA9-B1225232BF9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6E45B6F-1D76-F64F-5370-B3E468C1725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2D01A8C0-C91B-1034-170B-F421E2DC36C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9EAB13A-8BB0-A3BA-CCF9-711D7DF9146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24F4E786-EE5F-56C5-861F-0EA75ED9DE30}"/>
              </a:ext>
            </a:extLst>
          </p:cNvPr>
          <p:cNvSpPr>
            <a:spLocks noGrp="1"/>
          </p:cNvSpPr>
          <p:nvPr>
            <p:ph type="dt" sz="half" idx="10"/>
          </p:nvPr>
        </p:nvSpPr>
        <p:spPr/>
        <p:txBody>
          <a:bodyPr/>
          <a:lstStyle/>
          <a:p>
            <a:fld id="{D8AB547D-DFF4-49AB-9171-215CDC497156}" type="datetimeFigureOut">
              <a:rPr lang="en-IN" smtClean="0"/>
              <a:t>31-05-2023</a:t>
            </a:fld>
            <a:endParaRPr lang="en-IN"/>
          </a:p>
        </p:txBody>
      </p:sp>
      <p:sp>
        <p:nvSpPr>
          <p:cNvPr id="8" name="Footer Placeholder 7">
            <a:extLst>
              <a:ext uri="{FF2B5EF4-FFF2-40B4-BE49-F238E27FC236}">
                <a16:creationId xmlns:a16="http://schemas.microsoft.com/office/drawing/2014/main" id="{F934E83B-F8C7-F81C-1A84-BB20C0E9CFE3}"/>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7E7AAB4B-45EA-9D68-D0BE-1D520F6B1F7A}"/>
              </a:ext>
            </a:extLst>
          </p:cNvPr>
          <p:cNvSpPr>
            <a:spLocks noGrp="1"/>
          </p:cNvSpPr>
          <p:nvPr>
            <p:ph type="sldNum" sz="quarter" idx="12"/>
          </p:nvPr>
        </p:nvSpPr>
        <p:spPr/>
        <p:txBody>
          <a:bodyPr/>
          <a:lstStyle/>
          <a:p>
            <a:fld id="{E62FC004-BDA9-4FAA-AAAB-9C7E1FC1CBB0}" type="slidenum">
              <a:rPr lang="en-IN" smtClean="0"/>
              <a:t>‹#›</a:t>
            </a:fld>
            <a:endParaRPr lang="en-IN"/>
          </a:p>
        </p:txBody>
      </p:sp>
    </p:spTree>
    <p:extLst>
      <p:ext uri="{BB962C8B-B14F-4D97-AF65-F5344CB8AC3E}">
        <p14:creationId xmlns:p14="http://schemas.microsoft.com/office/powerpoint/2010/main" val="246817221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978FB-CDE7-3214-C574-A9E83C4BE9F4}"/>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0EC4E0E6-15D1-0144-6F24-433C479D439E}"/>
              </a:ext>
            </a:extLst>
          </p:cNvPr>
          <p:cNvSpPr>
            <a:spLocks noGrp="1"/>
          </p:cNvSpPr>
          <p:nvPr>
            <p:ph type="dt" sz="half" idx="10"/>
          </p:nvPr>
        </p:nvSpPr>
        <p:spPr/>
        <p:txBody>
          <a:bodyPr/>
          <a:lstStyle/>
          <a:p>
            <a:fld id="{D8AB547D-DFF4-49AB-9171-215CDC497156}" type="datetimeFigureOut">
              <a:rPr lang="en-IN" smtClean="0"/>
              <a:t>31-05-2023</a:t>
            </a:fld>
            <a:endParaRPr lang="en-IN"/>
          </a:p>
        </p:txBody>
      </p:sp>
      <p:sp>
        <p:nvSpPr>
          <p:cNvPr id="4" name="Footer Placeholder 3">
            <a:extLst>
              <a:ext uri="{FF2B5EF4-FFF2-40B4-BE49-F238E27FC236}">
                <a16:creationId xmlns:a16="http://schemas.microsoft.com/office/drawing/2014/main" id="{52B66F54-4486-8757-EC68-2153B17D953E}"/>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2760BD11-3A67-AF31-8C73-2F456D04754C}"/>
              </a:ext>
            </a:extLst>
          </p:cNvPr>
          <p:cNvSpPr>
            <a:spLocks noGrp="1"/>
          </p:cNvSpPr>
          <p:nvPr>
            <p:ph type="sldNum" sz="quarter" idx="12"/>
          </p:nvPr>
        </p:nvSpPr>
        <p:spPr/>
        <p:txBody>
          <a:bodyPr/>
          <a:lstStyle/>
          <a:p>
            <a:fld id="{E62FC004-BDA9-4FAA-AAAB-9C7E1FC1CBB0}" type="slidenum">
              <a:rPr lang="en-IN" smtClean="0"/>
              <a:t>‹#›</a:t>
            </a:fld>
            <a:endParaRPr lang="en-IN"/>
          </a:p>
        </p:txBody>
      </p:sp>
    </p:spTree>
    <p:extLst>
      <p:ext uri="{BB962C8B-B14F-4D97-AF65-F5344CB8AC3E}">
        <p14:creationId xmlns:p14="http://schemas.microsoft.com/office/powerpoint/2010/main" val="280014758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6F561B4-B9C2-29BD-307A-5B1A9B7208EA}"/>
              </a:ext>
            </a:extLst>
          </p:cNvPr>
          <p:cNvSpPr>
            <a:spLocks noGrp="1"/>
          </p:cNvSpPr>
          <p:nvPr>
            <p:ph type="dt" sz="half" idx="10"/>
          </p:nvPr>
        </p:nvSpPr>
        <p:spPr/>
        <p:txBody>
          <a:bodyPr/>
          <a:lstStyle/>
          <a:p>
            <a:fld id="{D8AB547D-DFF4-49AB-9171-215CDC497156}" type="datetimeFigureOut">
              <a:rPr lang="en-IN" smtClean="0"/>
              <a:t>31-05-2023</a:t>
            </a:fld>
            <a:endParaRPr lang="en-IN"/>
          </a:p>
        </p:txBody>
      </p:sp>
      <p:sp>
        <p:nvSpPr>
          <p:cNvPr id="3" name="Footer Placeholder 2">
            <a:extLst>
              <a:ext uri="{FF2B5EF4-FFF2-40B4-BE49-F238E27FC236}">
                <a16:creationId xmlns:a16="http://schemas.microsoft.com/office/drawing/2014/main" id="{2F0A8B24-4FE4-2518-4885-C0AE764B1E16}"/>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7B6BD3C7-FE5C-9A39-99C4-72553EA12690}"/>
              </a:ext>
            </a:extLst>
          </p:cNvPr>
          <p:cNvSpPr>
            <a:spLocks noGrp="1"/>
          </p:cNvSpPr>
          <p:nvPr>
            <p:ph type="sldNum" sz="quarter" idx="12"/>
          </p:nvPr>
        </p:nvSpPr>
        <p:spPr/>
        <p:txBody>
          <a:bodyPr/>
          <a:lstStyle/>
          <a:p>
            <a:fld id="{E62FC004-BDA9-4FAA-AAAB-9C7E1FC1CBB0}" type="slidenum">
              <a:rPr lang="en-IN" smtClean="0"/>
              <a:t>‹#›</a:t>
            </a:fld>
            <a:endParaRPr lang="en-IN"/>
          </a:p>
        </p:txBody>
      </p:sp>
    </p:spTree>
    <p:extLst>
      <p:ext uri="{BB962C8B-B14F-4D97-AF65-F5344CB8AC3E}">
        <p14:creationId xmlns:p14="http://schemas.microsoft.com/office/powerpoint/2010/main" val="164059904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702FF-A238-AF16-4818-7BAEEC264B4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C769E269-1815-6009-0FD4-8ECC4CE7BF5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30AAE713-B856-945C-849D-9E99B5DD095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2420B2-205F-06DF-BC8B-6135AED7DE96}"/>
              </a:ext>
            </a:extLst>
          </p:cNvPr>
          <p:cNvSpPr>
            <a:spLocks noGrp="1"/>
          </p:cNvSpPr>
          <p:nvPr>
            <p:ph type="dt" sz="half" idx="10"/>
          </p:nvPr>
        </p:nvSpPr>
        <p:spPr/>
        <p:txBody>
          <a:bodyPr/>
          <a:lstStyle/>
          <a:p>
            <a:fld id="{D8AB547D-DFF4-49AB-9171-215CDC497156}" type="datetimeFigureOut">
              <a:rPr lang="en-IN" smtClean="0"/>
              <a:t>31-05-2023</a:t>
            </a:fld>
            <a:endParaRPr lang="en-IN"/>
          </a:p>
        </p:txBody>
      </p:sp>
      <p:sp>
        <p:nvSpPr>
          <p:cNvPr id="6" name="Footer Placeholder 5">
            <a:extLst>
              <a:ext uri="{FF2B5EF4-FFF2-40B4-BE49-F238E27FC236}">
                <a16:creationId xmlns:a16="http://schemas.microsoft.com/office/drawing/2014/main" id="{052EA76B-3A0B-1D2C-FE65-8E187E9F916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BB04124-9D61-8E9D-47F7-353223F35A18}"/>
              </a:ext>
            </a:extLst>
          </p:cNvPr>
          <p:cNvSpPr>
            <a:spLocks noGrp="1"/>
          </p:cNvSpPr>
          <p:nvPr>
            <p:ph type="sldNum" sz="quarter" idx="12"/>
          </p:nvPr>
        </p:nvSpPr>
        <p:spPr/>
        <p:txBody>
          <a:bodyPr/>
          <a:lstStyle/>
          <a:p>
            <a:fld id="{E62FC004-BDA9-4FAA-AAAB-9C7E1FC1CBB0}" type="slidenum">
              <a:rPr lang="en-IN" smtClean="0"/>
              <a:t>‹#›</a:t>
            </a:fld>
            <a:endParaRPr lang="en-IN"/>
          </a:p>
        </p:txBody>
      </p:sp>
    </p:spTree>
    <p:extLst>
      <p:ext uri="{BB962C8B-B14F-4D97-AF65-F5344CB8AC3E}">
        <p14:creationId xmlns:p14="http://schemas.microsoft.com/office/powerpoint/2010/main" val="30037570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48CF300-C02D-457F-87CC-FA86FD3121E0}" type="datetimeFigureOut">
              <a:rPr lang="en-IN" smtClean="0"/>
              <a:t>31-05-2023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58B246E-CB0F-4DED-8196-77F725FD06F1}" type="slidenum">
              <a:rPr lang="en-IN" smtClean="0"/>
              <a:t>‹#›</a:t>
            </a:fld>
            <a:endParaRPr lang="en-IN"/>
          </a:p>
        </p:txBody>
      </p:sp>
    </p:spTree>
    <p:extLst>
      <p:ext uri="{BB962C8B-B14F-4D97-AF65-F5344CB8AC3E}">
        <p14:creationId xmlns:p14="http://schemas.microsoft.com/office/powerpoint/2010/main" val="313560222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4D21B-DC3E-CD9B-0C94-9FDDB2E02DD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81A664A9-C777-DFC5-57FD-32313831355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54CA547B-1A04-5194-E194-3B0CCD827DC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B92F2B4-931A-A83E-70C3-AE0D0AF8BD18}"/>
              </a:ext>
            </a:extLst>
          </p:cNvPr>
          <p:cNvSpPr>
            <a:spLocks noGrp="1"/>
          </p:cNvSpPr>
          <p:nvPr>
            <p:ph type="dt" sz="half" idx="10"/>
          </p:nvPr>
        </p:nvSpPr>
        <p:spPr/>
        <p:txBody>
          <a:bodyPr/>
          <a:lstStyle/>
          <a:p>
            <a:fld id="{D8AB547D-DFF4-49AB-9171-215CDC497156}" type="datetimeFigureOut">
              <a:rPr lang="en-IN" smtClean="0"/>
              <a:t>31-05-2023</a:t>
            </a:fld>
            <a:endParaRPr lang="en-IN"/>
          </a:p>
        </p:txBody>
      </p:sp>
      <p:sp>
        <p:nvSpPr>
          <p:cNvPr id="6" name="Footer Placeholder 5">
            <a:extLst>
              <a:ext uri="{FF2B5EF4-FFF2-40B4-BE49-F238E27FC236}">
                <a16:creationId xmlns:a16="http://schemas.microsoft.com/office/drawing/2014/main" id="{25652EC2-EF40-5C3D-9A03-ACA9BEADEF8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84C521F-79D2-E8C3-A6F3-50266C2D83EF}"/>
              </a:ext>
            </a:extLst>
          </p:cNvPr>
          <p:cNvSpPr>
            <a:spLocks noGrp="1"/>
          </p:cNvSpPr>
          <p:nvPr>
            <p:ph type="sldNum" sz="quarter" idx="12"/>
          </p:nvPr>
        </p:nvSpPr>
        <p:spPr/>
        <p:txBody>
          <a:bodyPr/>
          <a:lstStyle/>
          <a:p>
            <a:fld id="{E62FC004-BDA9-4FAA-AAAB-9C7E1FC1CBB0}" type="slidenum">
              <a:rPr lang="en-IN" smtClean="0"/>
              <a:t>‹#›</a:t>
            </a:fld>
            <a:endParaRPr lang="en-IN"/>
          </a:p>
        </p:txBody>
      </p:sp>
    </p:spTree>
    <p:extLst>
      <p:ext uri="{BB962C8B-B14F-4D97-AF65-F5344CB8AC3E}">
        <p14:creationId xmlns:p14="http://schemas.microsoft.com/office/powerpoint/2010/main" val="210453896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8F8F23-6560-A1D0-C6A2-DD6F93216060}"/>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4B1E45E-F366-A29F-AB81-D51FD8244BB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897CB66-3053-FC62-B275-C8A6417ECE2E}"/>
              </a:ext>
            </a:extLst>
          </p:cNvPr>
          <p:cNvSpPr>
            <a:spLocks noGrp="1"/>
          </p:cNvSpPr>
          <p:nvPr>
            <p:ph type="dt" sz="half" idx="10"/>
          </p:nvPr>
        </p:nvSpPr>
        <p:spPr/>
        <p:txBody>
          <a:bodyPr/>
          <a:lstStyle/>
          <a:p>
            <a:fld id="{D8AB547D-DFF4-49AB-9171-215CDC497156}" type="datetimeFigureOut">
              <a:rPr lang="en-IN" smtClean="0"/>
              <a:t>31-05-2023</a:t>
            </a:fld>
            <a:endParaRPr lang="en-IN"/>
          </a:p>
        </p:txBody>
      </p:sp>
      <p:sp>
        <p:nvSpPr>
          <p:cNvPr id="5" name="Footer Placeholder 4">
            <a:extLst>
              <a:ext uri="{FF2B5EF4-FFF2-40B4-BE49-F238E27FC236}">
                <a16:creationId xmlns:a16="http://schemas.microsoft.com/office/drawing/2014/main" id="{6EC02736-44CE-ABB8-FB0D-7FA2DC0E983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0CDC099-9059-9BB7-480A-9D731453CCDC}"/>
              </a:ext>
            </a:extLst>
          </p:cNvPr>
          <p:cNvSpPr>
            <a:spLocks noGrp="1"/>
          </p:cNvSpPr>
          <p:nvPr>
            <p:ph type="sldNum" sz="quarter" idx="12"/>
          </p:nvPr>
        </p:nvSpPr>
        <p:spPr/>
        <p:txBody>
          <a:bodyPr/>
          <a:lstStyle/>
          <a:p>
            <a:fld id="{E62FC004-BDA9-4FAA-AAAB-9C7E1FC1CBB0}" type="slidenum">
              <a:rPr lang="en-IN" smtClean="0"/>
              <a:t>‹#›</a:t>
            </a:fld>
            <a:endParaRPr lang="en-IN"/>
          </a:p>
        </p:txBody>
      </p:sp>
    </p:spTree>
    <p:extLst>
      <p:ext uri="{BB962C8B-B14F-4D97-AF65-F5344CB8AC3E}">
        <p14:creationId xmlns:p14="http://schemas.microsoft.com/office/powerpoint/2010/main" val="122077099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3B3DBD9-8E7A-9FB2-A027-B923F933666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F50E3C6-5CB5-7EA3-207B-ED803256FF7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AB76457-3E38-3F9C-22A8-B4F199762746}"/>
              </a:ext>
            </a:extLst>
          </p:cNvPr>
          <p:cNvSpPr>
            <a:spLocks noGrp="1"/>
          </p:cNvSpPr>
          <p:nvPr>
            <p:ph type="dt" sz="half" idx="10"/>
          </p:nvPr>
        </p:nvSpPr>
        <p:spPr/>
        <p:txBody>
          <a:bodyPr/>
          <a:lstStyle/>
          <a:p>
            <a:fld id="{D8AB547D-DFF4-49AB-9171-215CDC497156}" type="datetimeFigureOut">
              <a:rPr lang="en-IN" smtClean="0"/>
              <a:t>31-05-2023</a:t>
            </a:fld>
            <a:endParaRPr lang="en-IN"/>
          </a:p>
        </p:txBody>
      </p:sp>
      <p:sp>
        <p:nvSpPr>
          <p:cNvPr id="5" name="Footer Placeholder 4">
            <a:extLst>
              <a:ext uri="{FF2B5EF4-FFF2-40B4-BE49-F238E27FC236}">
                <a16:creationId xmlns:a16="http://schemas.microsoft.com/office/drawing/2014/main" id="{F559A5FA-119B-9D3E-D185-48F613B61A1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3E5F7BF-9B1E-0709-F967-9C6992145690}"/>
              </a:ext>
            </a:extLst>
          </p:cNvPr>
          <p:cNvSpPr>
            <a:spLocks noGrp="1"/>
          </p:cNvSpPr>
          <p:nvPr>
            <p:ph type="sldNum" sz="quarter" idx="12"/>
          </p:nvPr>
        </p:nvSpPr>
        <p:spPr/>
        <p:txBody>
          <a:bodyPr/>
          <a:lstStyle/>
          <a:p>
            <a:fld id="{E62FC004-BDA9-4FAA-AAAB-9C7E1FC1CBB0}" type="slidenum">
              <a:rPr lang="en-IN" smtClean="0"/>
              <a:t>‹#›</a:t>
            </a:fld>
            <a:endParaRPr lang="en-IN"/>
          </a:p>
        </p:txBody>
      </p:sp>
    </p:spTree>
    <p:extLst>
      <p:ext uri="{BB962C8B-B14F-4D97-AF65-F5344CB8AC3E}">
        <p14:creationId xmlns:p14="http://schemas.microsoft.com/office/powerpoint/2010/main" val="32010854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06424" y="1173575"/>
            <a:ext cx="9966960" cy="2926080"/>
          </a:xfrm>
        </p:spPr>
        <p:txBody>
          <a:bodyPr anchor="b">
            <a:noAutofit/>
          </a:bodyPr>
          <a:lstStyle>
            <a:lvl1pPr marL="0" algn="ctr" defTabSz="914400" rtl="0" eaLnBrk="1" latinLnBrk="0" hangingPunct="1">
              <a:lnSpc>
                <a:spcPct val="85000"/>
              </a:lnSpc>
              <a:spcBef>
                <a:spcPct val="0"/>
              </a:spcBef>
              <a:buNone/>
              <a:defRPr kumimoji="0" lang="en-US" sz="7200" b="1" i="0" u="none" strike="noStrike" kern="1200" cap="all" spc="0" normalizeH="0" baseline="0" dirty="0">
                <a:ln w="15875">
                  <a:solidFill>
                    <a:sysClr val="window" lastClr="FFFFFF"/>
                  </a:solidFill>
                </a:ln>
                <a:solidFill>
                  <a:srgbClr val="DF5327"/>
                </a:solidFill>
                <a:effectLst>
                  <a:outerShdw dist="38100" dir="2700000" algn="tl" rotWithShape="0">
                    <a:srgbClr val="DF5327"/>
                  </a:outerShdw>
                </a:effectLst>
                <a:uLnTx/>
                <a:uFillTx/>
                <a:latin typeface="Corbel" pitchFamily="34" charset="0"/>
                <a:ea typeface="+mn-ea"/>
                <a:cs typeface="+mn-cs"/>
              </a:defRPr>
            </a:lvl1pPr>
          </a:lstStyle>
          <a:p>
            <a:r>
              <a:rPr lang="en-US"/>
              <a:t>Click to edit Master title style</a:t>
            </a:r>
            <a:endParaRPr lang="en-US" dirty="0"/>
          </a:p>
        </p:txBody>
      </p:sp>
      <p:sp>
        <p:nvSpPr>
          <p:cNvPr id="3" name="Text Placeholder 2"/>
          <p:cNvSpPr>
            <a:spLocks noGrp="1"/>
          </p:cNvSpPr>
          <p:nvPr>
            <p:ph type="body" idx="1"/>
          </p:nvPr>
        </p:nvSpPr>
        <p:spPr>
          <a:xfrm>
            <a:off x="1709928" y="4154520"/>
            <a:ext cx="8769096" cy="1363806"/>
          </a:xfrm>
        </p:spPr>
        <p:txBody>
          <a:bodyPr anchor="t">
            <a:normAutofit/>
          </a:bodyPr>
          <a:lstStyle>
            <a:lvl1pPr marL="0" indent="0" algn="ctr">
              <a:buNone/>
              <a:defRPr sz="220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48CF300-C02D-457F-87CC-FA86FD3121E0}" type="datetimeFigureOut">
              <a:rPr lang="en-IN" smtClean="0"/>
              <a:t>31-05-2023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58B246E-CB0F-4DED-8196-77F725FD06F1}" type="slidenum">
              <a:rPr lang="en-IN" smtClean="0"/>
              <a:t>‹#›</a:t>
            </a:fld>
            <a:endParaRPr lang="en-IN"/>
          </a:p>
        </p:txBody>
      </p:sp>
      <p:cxnSp>
        <p:nvCxnSpPr>
          <p:cNvPr id="7" name="Straight Connector 6"/>
          <p:cNvCxnSpPr/>
          <p:nvPr/>
        </p:nvCxnSpPr>
        <p:spPr>
          <a:xfrm>
            <a:off x="1981200" y="4020408"/>
            <a:ext cx="8229601"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647164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3000" y="2057399"/>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67612" y="2057400"/>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48CF300-C02D-457F-87CC-FA86FD3121E0}" type="datetimeFigureOut">
              <a:rPr lang="en-IN" smtClean="0"/>
              <a:t>31-05-2023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58B246E-CB0F-4DED-8196-77F725FD06F1}" type="slidenum">
              <a:rPr lang="en-IN" smtClean="0"/>
              <a:t>‹#›</a:t>
            </a:fld>
            <a:endParaRPr lang="en-IN"/>
          </a:p>
        </p:txBody>
      </p:sp>
    </p:spTree>
    <p:extLst>
      <p:ext uri="{BB962C8B-B14F-4D97-AF65-F5344CB8AC3E}">
        <p14:creationId xmlns:p14="http://schemas.microsoft.com/office/powerpoint/2010/main" val="41736985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143000" y="2001511"/>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3000" y="2721483"/>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69173" y="1999032"/>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69173" y="2719322"/>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48CF300-C02D-457F-87CC-FA86FD3121E0}" type="datetimeFigureOut">
              <a:rPr lang="en-IN" smtClean="0"/>
              <a:t>31-05-2023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B58B246E-CB0F-4DED-8196-77F725FD06F1}" type="slidenum">
              <a:rPr lang="en-IN" smtClean="0"/>
              <a:t>‹#›</a:t>
            </a:fld>
            <a:endParaRPr lang="en-IN"/>
          </a:p>
        </p:txBody>
      </p:sp>
    </p:spTree>
    <p:extLst>
      <p:ext uri="{BB962C8B-B14F-4D97-AF65-F5344CB8AC3E}">
        <p14:creationId xmlns:p14="http://schemas.microsoft.com/office/powerpoint/2010/main" val="22226404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8CF300-C02D-457F-87CC-FA86FD3121E0}" type="datetimeFigureOut">
              <a:rPr lang="en-IN" smtClean="0"/>
              <a:t>31-05-2023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B58B246E-CB0F-4DED-8196-77F725FD06F1}" type="slidenum">
              <a:rPr lang="en-IN" smtClean="0"/>
              <a:t>‹#›</a:t>
            </a:fld>
            <a:endParaRPr lang="en-IN"/>
          </a:p>
        </p:txBody>
      </p:sp>
    </p:spTree>
    <p:extLst>
      <p:ext uri="{BB962C8B-B14F-4D97-AF65-F5344CB8AC3E}">
        <p14:creationId xmlns:p14="http://schemas.microsoft.com/office/powerpoint/2010/main" val="730640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48CF300-C02D-457F-87CC-FA86FD3121E0}" type="datetimeFigureOut">
              <a:rPr lang="en-IN" smtClean="0"/>
              <a:t>31-05-2023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B58B246E-CB0F-4DED-8196-77F725FD06F1}" type="slidenum">
              <a:rPr lang="en-IN" smtClean="0"/>
              <a:t>‹#›</a:t>
            </a:fld>
            <a:endParaRPr lang="en-IN"/>
          </a:p>
        </p:txBody>
      </p:sp>
    </p:spTree>
    <p:extLst>
      <p:ext uri="{BB962C8B-B14F-4D97-AF65-F5344CB8AC3E}">
        <p14:creationId xmlns:p14="http://schemas.microsoft.com/office/powerpoint/2010/main" val="26296529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en-US"/>
              <a:t>Click to edit Master title style</a:t>
            </a:r>
            <a:endParaRPr lang="en-US" dirty="0"/>
          </a:p>
        </p:txBody>
      </p:sp>
      <p:sp>
        <p:nvSpPr>
          <p:cNvPr id="3" name="Content Placeholder 2"/>
          <p:cNvSpPr>
            <a:spLocks noGrp="1"/>
          </p:cNvSpPr>
          <p:nvPr>
            <p:ph idx="1"/>
          </p:nvPr>
        </p:nvSpPr>
        <p:spPr>
          <a:xfrm>
            <a:off x="5852159" y="1097280"/>
            <a:ext cx="5212080" cy="46634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3000" y="2834640"/>
            <a:ext cx="3931920" cy="301752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48CF300-C02D-457F-87CC-FA86FD3121E0}" type="datetimeFigureOut">
              <a:rPr lang="en-IN" smtClean="0"/>
              <a:t>31-05-2023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58B246E-CB0F-4DED-8196-77F725FD06F1}" type="slidenum">
              <a:rPr lang="en-IN" smtClean="0"/>
              <a:t>‹#›</a:t>
            </a:fld>
            <a:endParaRPr lang="en-IN"/>
          </a:p>
        </p:txBody>
      </p:sp>
    </p:spTree>
    <p:extLst>
      <p:ext uri="{BB962C8B-B14F-4D97-AF65-F5344CB8AC3E}">
        <p14:creationId xmlns:p14="http://schemas.microsoft.com/office/powerpoint/2010/main" val="37576738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5413248" y="1069847"/>
            <a:ext cx="6099048" cy="4800600"/>
          </a:xfrm>
        </p:spPr>
        <p:txBody>
          <a:bodyPr lIns="274320" tIns="182880" anchor="t">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3000" y="2834640"/>
            <a:ext cx="3931920" cy="288036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48CF300-C02D-457F-87CC-FA86FD3121E0}" type="datetimeFigureOut">
              <a:rPr lang="en-IN" smtClean="0"/>
              <a:t>31-05-2023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58B246E-CB0F-4DED-8196-77F725FD06F1}" type="slidenum">
              <a:rPr lang="en-IN" smtClean="0"/>
              <a:t>‹#›</a:t>
            </a:fld>
            <a:endParaRPr lang="en-IN"/>
          </a:p>
        </p:txBody>
      </p:sp>
    </p:spTree>
    <p:extLst>
      <p:ext uri="{BB962C8B-B14F-4D97-AF65-F5344CB8AC3E}">
        <p14:creationId xmlns:p14="http://schemas.microsoft.com/office/powerpoint/2010/main" val="36704042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143000" y="609600"/>
            <a:ext cx="9875520" cy="135636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3000" y="2057400"/>
            <a:ext cx="9872871" cy="40386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42996" y="6223828"/>
            <a:ext cx="2329074" cy="365125"/>
          </a:xfrm>
          <a:prstGeom prst="rect">
            <a:avLst/>
          </a:prstGeom>
        </p:spPr>
        <p:txBody>
          <a:bodyPr vert="horz" lIns="91440" tIns="45720" rIns="91440" bIns="45720" rtlCol="0" anchor="ctr"/>
          <a:lstStyle>
            <a:lvl1pPr algn="l">
              <a:defRPr sz="1200">
                <a:solidFill>
                  <a:schemeClr val="accent1"/>
                </a:solidFill>
              </a:defRPr>
            </a:lvl1pPr>
          </a:lstStyle>
          <a:p>
            <a:fld id="{C48CF300-C02D-457F-87CC-FA86FD3121E0}" type="datetimeFigureOut">
              <a:rPr lang="en-IN" smtClean="0"/>
              <a:t>31-05-2023</a:t>
            </a:fld>
            <a:endParaRPr lang="en-IN"/>
          </a:p>
        </p:txBody>
      </p:sp>
      <p:sp>
        <p:nvSpPr>
          <p:cNvPr id="5" name="Footer Placeholder 4"/>
          <p:cNvSpPr>
            <a:spLocks noGrp="1"/>
          </p:cNvSpPr>
          <p:nvPr>
            <p:ph type="ftr" sz="quarter" idx="3"/>
          </p:nvPr>
        </p:nvSpPr>
        <p:spPr>
          <a:xfrm>
            <a:off x="3949148" y="6223828"/>
            <a:ext cx="4717774" cy="365125"/>
          </a:xfrm>
          <a:prstGeom prst="rect">
            <a:avLst/>
          </a:prstGeom>
        </p:spPr>
        <p:txBody>
          <a:bodyPr vert="horz" lIns="91440" tIns="45720" rIns="91440" bIns="45720" rtlCol="0" anchor="ctr"/>
          <a:lstStyle>
            <a:lvl1pPr algn="ctr">
              <a:defRPr sz="1200">
                <a:solidFill>
                  <a:schemeClr val="accent1"/>
                </a:solidFill>
              </a:defRPr>
            </a:lvl1pPr>
          </a:lstStyle>
          <a:p>
            <a:endParaRPr lang="en-IN"/>
          </a:p>
        </p:txBody>
      </p:sp>
      <p:sp>
        <p:nvSpPr>
          <p:cNvPr id="6" name="Slide Number Placeholder 5"/>
          <p:cNvSpPr>
            <a:spLocks noGrp="1"/>
          </p:cNvSpPr>
          <p:nvPr>
            <p:ph type="sldNum" sz="quarter" idx="4"/>
          </p:nvPr>
        </p:nvSpPr>
        <p:spPr>
          <a:xfrm>
            <a:off x="9329530" y="6223828"/>
            <a:ext cx="1706217" cy="365125"/>
          </a:xfrm>
          <a:prstGeom prst="rect">
            <a:avLst/>
          </a:prstGeom>
        </p:spPr>
        <p:txBody>
          <a:bodyPr vert="horz" lIns="91440" tIns="45720" rIns="91440" bIns="45720" rtlCol="0" anchor="ctr"/>
          <a:lstStyle>
            <a:lvl1pPr algn="r">
              <a:defRPr sz="1200">
                <a:solidFill>
                  <a:schemeClr val="accent1"/>
                </a:solidFill>
              </a:defRPr>
            </a:lvl1pPr>
          </a:lstStyle>
          <a:p>
            <a:fld id="{B58B246E-CB0F-4DED-8196-77F725FD06F1}" type="slidenum">
              <a:rPr lang="en-IN" smtClean="0"/>
              <a:t>‹#›</a:t>
            </a:fld>
            <a:endParaRPr lang="en-IN"/>
          </a:p>
        </p:txBody>
      </p:sp>
    </p:spTree>
    <p:extLst>
      <p:ext uri="{BB962C8B-B14F-4D97-AF65-F5344CB8AC3E}">
        <p14:creationId xmlns:p14="http://schemas.microsoft.com/office/powerpoint/2010/main" val="2035445045"/>
      </p:ext>
    </p:extLst>
  </p:cSld>
  <p:clrMap bg1="lt1" tx1="dk1" bg2="lt2" tx2="dk2" accent1="accent1" accent2="accent2" accent3="accent3" accent4="accent4" accent5="accent5" accent6="accent6" hlink="hlink" folHlink="folHlink"/>
  <p:sldLayoutIdLst>
    <p:sldLayoutId id="2147483814" r:id="rId1"/>
    <p:sldLayoutId id="2147483815" r:id="rId2"/>
    <p:sldLayoutId id="2147483816" r:id="rId3"/>
    <p:sldLayoutId id="2147483817" r:id="rId4"/>
    <p:sldLayoutId id="2147483818" r:id="rId5"/>
    <p:sldLayoutId id="2147483819" r:id="rId6"/>
    <p:sldLayoutId id="2147483820" r:id="rId7"/>
    <p:sldLayoutId id="2147483821" r:id="rId8"/>
    <p:sldLayoutId id="2147483822" r:id="rId9"/>
    <p:sldLayoutId id="2147483823" r:id="rId10"/>
    <p:sldLayoutId id="2147483824" r:id="rId11"/>
  </p:sldLayoutIdLst>
  <p:txStyles>
    <p:title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p:titleStyle>
    <p:bodyStyle>
      <a:lvl1pPr marL="228600" indent="-182880" algn="l" defTabSz="914400" rtl="0" eaLnBrk="1" latinLnBrk="0" hangingPunct="1">
        <a:lnSpc>
          <a:spcPct val="90000"/>
        </a:lnSpc>
        <a:spcBef>
          <a:spcPts val="1400"/>
        </a:spcBef>
        <a:buClr>
          <a:schemeClr val="accent1"/>
        </a:buClr>
        <a:buSzPct val="80000"/>
        <a:buFont typeface="Corbel" pitchFamily="34" charset="0"/>
        <a:buChar char="•"/>
        <a:defRPr sz="2200" kern="1200">
          <a:solidFill>
            <a:schemeClr val="accent1"/>
          </a:solidFill>
          <a:latin typeface="+mn-lt"/>
          <a:ea typeface="+mn-ea"/>
          <a:cs typeface="+mn-cs"/>
        </a:defRPr>
      </a:lvl1pPr>
      <a:lvl2pPr marL="45720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2000" kern="1200">
          <a:solidFill>
            <a:schemeClr val="accent1"/>
          </a:solidFill>
          <a:latin typeface="+mn-lt"/>
          <a:ea typeface="+mn-ea"/>
          <a:cs typeface="+mn-cs"/>
        </a:defRPr>
      </a:lvl2pPr>
      <a:lvl3pPr marL="73152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800" kern="1200">
          <a:solidFill>
            <a:schemeClr val="accent1"/>
          </a:solidFill>
          <a:latin typeface="+mn-lt"/>
          <a:ea typeface="+mn-ea"/>
          <a:cs typeface="+mn-cs"/>
        </a:defRPr>
      </a:lvl3pPr>
      <a:lvl4pPr marL="100584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4pPr>
      <a:lvl5pPr marL="128016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5pPr>
      <a:lvl6pPr marL="16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6pPr>
      <a:lvl7pPr marL="19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7pPr>
      <a:lvl8pPr marL="22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8pPr>
      <a:lvl9pPr marL="25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3A386D9-72E8-2C02-7E36-BAE660D205E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6A03CC5-2094-8E2B-A0A0-FE4D75F4E30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7929CC7-2FA9-8FD6-5EC5-7467BE0C149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8AB547D-DFF4-49AB-9171-215CDC497156}" type="datetimeFigureOut">
              <a:rPr lang="en-IN" smtClean="0"/>
              <a:t>31-05-2023</a:t>
            </a:fld>
            <a:endParaRPr lang="en-IN"/>
          </a:p>
        </p:txBody>
      </p:sp>
      <p:sp>
        <p:nvSpPr>
          <p:cNvPr id="5" name="Footer Placeholder 4">
            <a:extLst>
              <a:ext uri="{FF2B5EF4-FFF2-40B4-BE49-F238E27FC236}">
                <a16:creationId xmlns:a16="http://schemas.microsoft.com/office/drawing/2014/main" id="{0DBDA538-C346-E6B2-D9AE-4C912B968D8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3DDC5406-418D-BD1F-F7BF-38C3E43C7BA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62FC004-BDA9-4FAA-AAAB-9C7E1FC1CBB0}" type="slidenum">
              <a:rPr lang="en-IN" smtClean="0"/>
              <a:t>‹#›</a:t>
            </a:fld>
            <a:endParaRPr lang="en-IN"/>
          </a:p>
        </p:txBody>
      </p:sp>
    </p:spTree>
    <p:extLst>
      <p:ext uri="{BB962C8B-B14F-4D97-AF65-F5344CB8AC3E}">
        <p14:creationId xmlns:p14="http://schemas.microsoft.com/office/powerpoint/2010/main" val="691351990"/>
      </p:ext>
    </p:extLst>
  </p:cSld>
  <p:clrMap bg1="lt1" tx1="dk1" bg2="lt2" tx2="dk2" accent1="accent1" accent2="accent2" accent3="accent3" accent4="accent4" accent5="accent5" accent6="accent6" hlink="hlink" folHlink="folHlink"/>
  <p:sldLayoutIdLst>
    <p:sldLayoutId id="2147483826" r:id="rId1"/>
    <p:sldLayoutId id="2147483827" r:id="rId2"/>
    <p:sldLayoutId id="2147483828" r:id="rId3"/>
    <p:sldLayoutId id="2147483829" r:id="rId4"/>
    <p:sldLayoutId id="2147483830" r:id="rId5"/>
    <p:sldLayoutId id="2147483831" r:id="rId6"/>
    <p:sldLayoutId id="2147483832" r:id="rId7"/>
    <p:sldLayoutId id="2147483833" r:id="rId8"/>
    <p:sldLayoutId id="2147483834" r:id="rId9"/>
    <p:sldLayoutId id="2147483835" r:id="rId10"/>
    <p:sldLayoutId id="2147483836"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12.xml"/><Relationship Id="rId5" Type="http://schemas.openxmlformats.org/officeDocument/2006/relationships/image" Target="../media/image4.jpg"/><Relationship Id="rId4" Type="http://schemas.openxmlformats.org/officeDocument/2006/relationships/image" Target="../media/image3.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5BE8F76-FD8A-5D73-E506-227DF1FACCB6}"/>
              </a:ext>
            </a:extLst>
          </p:cNvPr>
          <p:cNvSpPr>
            <a:spLocks noGrp="1"/>
          </p:cNvSpPr>
          <p:nvPr>
            <p:ph type="ctrTitle"/>
          </p:nvPr>
        </p:nvSpPr>
        <p:spPr>
          <a:xfrm>
            <a:off x="2748801" y="2508796"/>
            <a:ext cx="6694396" cy="1248473"/>
          </a:xfrm>
        </p:spPr>
        <p:txBody>
          <a:bodyPr>
            <a:noAutofit/>
          </a:bodyPr>
          <a:lstStyle/>
          <a:p>
            <a:pPr>
              <a:lnSpc>
                <a:spcPct val="100000"/>
              </a:lnSpc>
            </a:pPr>
            <a:r>
              <a:rPr lang="en-IN" sz="4000" b="1" dirty="0"/>
              <a:t>BLOOD &amp; ORGAN DONATION MANAGEMENT SYSTEM</a:t>
            </a:r>
          </a:p>
        </p:txBody>
      </p:sp>
      <p:sp>
        <p:nvSpPr>
          <p:cNvPr id="12" name="Content Placeholder 2">
            <a:extLst>
              <a:ext uri="{FF2B5EF4-FFF2-40B4-BE49-F238E27FC236}">
                <a16:creationId xmlns:a16="http://schemas.microsoft.com/office/drawing/2014/main" id="{829EA4A0-0306-2F65-CC48-9CF7D8BDD189}"/>
              </a:ext>
            </a:extLst>
          </p:cNvPr>
          <p:cNvSpPr txBox="1">
            <a:spLocks/>
          </p:cNvSpPr>
          <p:nvPr/>
        </p:nvSpPr>
        <p:spPr>
          <a:xfrm>
            <a:off x="813545" y="4889265"/>
            <a:ext cx="2061883" cy="250432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IN" sz="1600" b="1" dirty="0"/>
              <a:t>Team Mates</a:t>
            </a:r>
          </a:p>
          <a:p>
            <a:pPr algn="just"/>
            <a:r>
              <a:rPr lang="en-IN" sz="1500" dirty="0"/>
              <a:t>VenuGopal V</a:t>
            </a:r>
          </a:p>
          <a:p>
            <a:pPr algn="just"/>
            <a:r>
              <a:rPr lang="en-IN" sz="1500" dirty="0"/>
              <a:t>Shijo M</a:t>
            </a:r>
          </a:p>
          <a:p>
            <a:pPr algn="just"/>
            <a:r>
              <a:rPr lang="en-IN" sz="1500" dirty="0"/>
              <a:t>Ramesh S</a:t>
            </a:r>
          </a:p>
          <a:p>
            <a:pPr algn="just"/>
            <a:r>
              <a:rPr lang="en-IN" sz="1500" dirty="0"/>
              <a:t>Shyjin A</a:t>
            </a:r>
          </a:p>
        </p:txBody>
      </p:sp>
      <p:sp>
        <p:nvSpPr>
          <p:cNvPr id="13" name="Content Placeholder 4">
            <a:extLst>
              <a:ext uri="{FF2B5EF4-FFF2-40B4-BE49-F238E27FC236}">
                <a16:creationId xmlns:a16="http://schemas.microsoft.com/office/drawing/2014/main" id="{26796C78-CA62-F60F-D8B4-AF5CE9ADAA7D}"/>
              </a:ext>
            </a:extLst>
          </p:cNvPr>
          <p:cNvSpPr txBox="1">
            <a:spLocks/>
          </p:cNvSpPr>
          <p:nvPr/>
        </p:nvSpPr>
        <p:spPr>
          <a:xfrm>
            <a:off x="8599845" y="4892189"/>
            <a:ext cx="2778610" cy="168461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IN" sz="1600" b="1" dirty="0"/>
              <a:t>Project Guide</a:t>
            </a:r>
          </a:p>
          <a:p>
            <a:pPr algn="just"/>
            <a:r>
              <a:rPr lang="en-IN" sz="1500" dirty="0"/>
              <a:t>Mr. M. Ajin</a:t>
            </a:r>
          </a:p>
          <a:p>
            <a:pPr algn="just"/>
            <a:r>
              <a:rPr lang="en-IN" sz="1500" dirty="0"/>
              <a:t>Assistant Professor</a:t>
            </a:r>
          </a:p>
          <a:p>
            <a:pPr algn="just"/>
            <a:r>
              <a:rPr lang="en-IN" sz="1500" dirty="0"/>
              <a:t>Department of Computer Science and Engineering</a:t>
            </a:r>
          </a:p>
          <a:p>
            <a:endParaRPr lang="en-IN" sz="1500" dirty="0"/>
          </a:p>
          <a:p>
            <a:endParaRPr lang="en-IN" sz="1500" dirty="0"/>
          </a:p>
        </p:txBody>
      </p:sp>
      <p:pic>
        <p:nvPicPr>
          <p:cNvPr id="19" name="Picture 18">
            <a:extLst>
              <a:ext uri="{FF2B5EF4-FFF2-40B4-BE49-F238E27FC236}">
                <a16:creationId xmlns:a16="http://schemas.microsoft.com/office/drawing/2014/main" id="{388FA894-EE38-47B2-5ACD-AFBCD9F7308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15516" y="4172433"/>
            <a:ext cx="2360967" cy="2404374"/>
          </a:xfrm>
          <a:prstGeom prst="rect">
            <a:avLst/>
          </a:prstGeom>
        </p:spPr>
      </p:pic>
      <p:pic>
        <p:nvPicPr>
          <p:cNvPr id="21" name="Picture 20">
            <a:extLst>
              <a:ext uri="{FF2B5EF4-FFF2-40B4-BE49-F238E27FC236}">
                <a16:creationId xmlns:a16="http://schemas.microsoft.com/office/drawing/2014/main" id="{EA41E3B5-C01C-14AE-73F7-2FC4C7FF18B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4903" y="764241"/>
            <a:ext cx="2316480" cy="2795633"/>
          </a:xfrm>
          <a:prstGeom prst="rect">
            <a:avLst/>
          </a:prstGeom>
        </p:spPr>
      </p:pic>
      <p:pic>
        <p:nvPicPr>
          <p:cNvPr id="23" name="Picture 22">
            <a:extLst>
              <a:ext uri="{FF2B5EF4-FFF2-40B4-BE49-F238E27FC236}">
                <a16:creationId xmlns:a16="http://schemas.microsoft.com/office/drawing/2014/main" id="{718AA9D6-DDEC-1260-D4AB-B381325E790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189272" y="449998"/>
            <a:ext cx="2316480" cy="3344418"/>
          </a:xfrm>
          <a:prstGeom prst="rect">
            <a:avLst/>
          </a:prstGeom>
        </p:spPr>
      </p:pic>
      <p:pic>
        <p:nvPicPr>
          <p:cNvPr id="25" name="Picture 24">
            <a:extLst>
              <a:ext uri="{FF2B5EF4-FFF2-40B4-BE49-F238E27FC236}">
                <a16:creationId xmlns:a16="http://schemas.microsoft.com/office/drawing/2014/main" id="{5DEB8E2C-44A4-5029-A10D-19C50C14F99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128824" y="281193"/>
            <a:ext cx="1934352" cy="1812439"/>
          </a:xfrm>
          <a:prstGeom prst="rect">
            <a:avLst/>
          </a:prstGeom>
        </p:spPr>
      </p:pic>
    </p:spTree>
    <p:extLst>
      <p:ext uri="{BB962C8B-B14F-4D97-AF65-F5344CB8AC3E}">
        <p14:creationId xmlns:p14="http://schemas.microsoft.com/office/powerpoint/2010/main" val="25590793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6F69DD-90A9-A9C8-5C3A-6D1CFD82A4E6}"/>
              </a:ext>
            </a:extLst>
          </p:cNvPr>
          <p:cNvSpPr>
            <a:spLocks noGrp="1"/>
          </p:cNvSpPr>
          <p:nvPr>
            <p:ph type="title"/>
          </p:nvPr>
        </p:nvSpPr>
        <p:spPr/>
        <p:txBody>
          <a:bodyPr/>
          <a:lstStyle/>
          <a:p>
            <a:r>
              <a:rPr lang="en-IN" b="1" dirty="0">
                <a:solidFill>
                  <a:srgbClr val="C00000"/>
                </a:solidFill>
                <a:latin typeface="Palatino Linotype" panose="02040502050505030304" pitchFamily="18" charset="0"/>
              </a:rPr>
              <a:t>PROJECT SCOPE</a:t>
            </a:r>
          </a:p>
        </p:txBody>
      </p:sp>
      <p:sp>
        <p:nvSpPr>
          <p:cNvPr id="3" name="Content Placeholder 2">
            <a:extLst>
              <a:ext uri="{FF2B5EF4-FFF2-40B4-BE49-F238E27FC236}">
                <a16:creationId xmlns:a16="http://schemas.microsoft.com/office/drawing/2014/main" id="{B2FC1F76-B4FD-A2A1-093B-3562575151AC}"/>
              </a:ext>
            </a:extLst>
          </p:cNvPr>
          <p:cNvSpPr>
            <a:spLocks noGrp="1"/>
          </p:cNvSpPr>
          <p:nvPr>
            <p:ph idx="1"/>
          </p:nvPr>
        </p:nvSpPr>
        <p:spPr/>
        <p:txBody>
          <a:bodyPr>
            <a:normAutofit/>
          </a:bodyPr>
          <a:lstStyle/>
          <a:p>
            <a:pPr marL="45720" indent="0" algn="just">
              <a:lnSpc>
                <a:spcPct val="150000"/>
              </a:lnSpc>
              <a:buNone/>
            </a:pPr>
            <a:r>
              <a:rPr lang="en-US" b="0" i="0" dirty="0">
                <a:solidFill>
                  <a:schemeClr val="tx1">
                    <a:lumMod val="95000"/>
                    <a:lumOff val="5000"/>
                  </a:schemeClr>
                </a:solidFill>
                <a:effectLst/>
                <a:latin typeface="Times New Roman" panose="02020603050405020304" pitchFamily="18" charset="0"/>
                <a:cs typeface="Times New Roman" panose="02020603050405020304" pitchFamily="18" charset="0"/>
              </a:rPr>
              <a:t>The scope of a Blood and organ donation management system software can vary depending on the needs of the specific organization or jurisdiction implementing the system. The software can be designed to cover various aspects of the process, including donor registration, Donor blood group, and Organ stock details. However, the ultimate goal of any software in this domain is to improve the efficiency, transparency, and accuracy of organ donation and transplantation services, and to increase the chances of success for patients in need of organ transplants.</a:t>
            </a:r>
            <a:endParaRPr lang="en-IN" dirty="0">
              <a:solidFill>
                <a:schemeClr val="tx1">
                  <a:lumMod val="95000"/>
                  <a:lumOff val="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593810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F5E763-6EB3-8F9D-CC56-9121B6C580B0}"/>
              </a:ext>
            </a:extLst>
          </p:cNvPr>
          <p:cNvSpPr>
            <a:spLocks noGrp="1"/>
          </p:cNvSpPr>
          <p:nvPr>
            <p:ph type="title"/>
          </p:nvPr>
        </p:nvSpPr>
        <p:spPr/>
        <p:txBody>
          <a:bodyPr/>
          <a:lstStyle/>
          <a:p>
            <a:r>
              <a:rPr lang="en-IN" b="1" dirty="0">
                <a:solidFill>
                  <a:srgbClr val="C00000"/>
                </a:solidFill>
                <a:latin typeface="Palatino Linotype" panose="02040502050505030304" pitchFamily="18" charset="0"/>
              </a:rPr>
              <a:t>DATA FLOW DIAGRAM</a:t>
            </a:r>
            <a:endParaRPr lang="en-IN" dirty="0"/>
          </a:p>
        </p:txBody>
      </p:sp>
      <p:sp>
        <p:nvSpPr>
          <p:cNvPr id="3" name="Content Placeholder 2">
            <a:extLst>
              <a:ext uri="{FF2B5EF4-FFF2-40B4-BE49-F238E27FC236}">
                <a16:creationId xmlns:a16="http://schemas.microsoft.com/office/drawing/2014/main" id="{D2F1FC8F-3F39-1B1E-D6DC-BD192256504F}"/>
              </a:ext>
            </a:extLst>
          </p:cNvPr>
          <p:cNvSpPr>
            <a:spLocks noGrp="1"/>
          </p:cNvSpPr>
          <p:nvPr>
            <p:ph idx="1"/>
          </p:nvPr>
        </p:nvSpPr>
        <p:spPr/>
        <p:txBody>
          <a:bodyPr>
            <a:noAutofit/>
          </a:bodyPr>
          <a:lstStyle/>
          <a:p>
            <a:pPr marL="45720" indent="0" algn="just">
              <a:lnSpc>
                <a:spcPct val="150000"/>
              </a:lnSpc>
              <a:buNone/>
            </a:pPr>
            <a:r>
              <a:rPr lang="en-US" sz="2000" dirty="0">
                <a:solidFill>
                  <a:schemeClr val="bg2">
                    <a:lumMod val="10000"/>
                  </a:schemeClr>
                </a:solidFill>
                <a:latin typeface="Times New Roman" panose="02020603050405020304" pitchFamily="18" charset="0"/>
                <a:cs typeface="Times New Roman" panose="02020603050405020304" pitchFamily="18" charset="0"/>
              </a:rPr>
              <a:t>A Data Flow Diagram (DFD) is a graphical representation of the “flow” of data through an Information System. A DFD also can be used for the visualization of data processing. It is common practice for design to draw a context-level DFD first which shows the interaction between the system and outside entities. This context-level DFD is then “exploded” to show more detail of the system being modeled.</a:t>
            </a:r>
          </a:p>
          <a:p>
            <a:pPr marL="45720" indent="0">
              <a:lnSpc>
                <a:spcPct val="150000"/>
              </a:lnSpc>
              <a:buNone/>
            </a:pPr>
            <a:r>
              <a:rPr lang="en-US" sz="2000" dirty="0">
                <a:solidFill>
                  <a:schemeClr val="bg2">
                    <a:lumMod val="10000"/>
                  </a:schemeClr>
                </a:solidFill>
                <a:latin typeface="Times New Roman" panose="02020603050405020304" pitchFamily="18" charset="0"/>
                <a:cs typeface="Times New Roman" panose="02020603050405020304" pitchFamily="18" charset="0"/>
              </a:rPr>
              <a:t> </a:t>
            </a:r>
            <a:endParaRPr lang="en-IN" sz="2000" dirty="0">
              <a:solidFill>
                <a:schemeClr val="bg2">
                  <a:lumMod val="10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607516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F6FE01-70F3-1E2F-7D42-B34893B5BEFF}"/>
              </a:ext>
            </a:extLst>
          </p:cNvPr>
          <p:cNvSpPr>
            <a:spLocks noGrp="1"/>
          </p:cNvSpPr>
          <p:nvPr>
            <p:ph type="title"/>
          </p:nvPr>
        </p:nvSpPr>
        <p:spPr/>
        <p:txBody>
          <a:bodyPr/>
          <a:lstStyle/>
          <a:p>
            <a:r>
              <a:rPr lang="en-IN" b="1" dirty="0">
                <a:solidFill>
                  <a:srgbClr val="C00000"/>
                </a:solidFill>
                <a:latin typeface="Palatino Linotype" panose="02040502050505030304" pitchFamily="18" charset="0"/>
              </a:rPr>
              <a:t>DFD FOR ADMIN LOGIN</a:t>
            </a:r>
          </a:p>
        </p:txBody>
      </p:sp>
      <p:sp>
        <p:nvSpPr>
          <p:cNvPr id="3" name="Content Placeholder 2">
            <a:extLst>
              <a:ext uri="{FF2B5EF4-FFF2-40B4-BE49-F238E27FC236}">
                <a16:creationId xmlns:a16="http://schemas.microsoft.com/office/drawing/2014/main" id="{F64BECCC-89B4-EAEF-FD23-520B1F70A09F}"/>
              </a:ext>
            </a:extLst>
          </p:cNvPr>
          <p:cNvSpPr>
            <a:spLocks noGrp="1"/>
          </p:cNvSpPr>
          <p:nvPr>
            <p:ph idx="1"/>
          </p:nvPr>
        </p:nvSpPr>
        <p:spPr/>
        <p:txBody>
          <a:bodyPr>
            <a:normAutofit/>
          </a:bodyPr>
          <a:lstStyle/>
          <a:p>
            <a:pPr algn="just">
              <a:lnSpc>
                <a:spcPct val="150000"/>
              </a:lnSpc>
            </a:pPr>
            <a:r>
              <a:rPr lang="en-US" sz="2000" dirty="0">
                <a:solidFill>
                  <a:schemeClr val="tx1">
                    <a:lumMod val="95000"/>
                    <a:lumOff val="5000"/>
                  </a:schemeClr>
                </a:solidFill>
                <a:latin typeface="Times New Roman" panose="02020603050405020304" pitchFamily="18" charset="0"/>
                <a:cs typeface="Times New Roman" panose="02020603050405020304" pitchFamily="18" charset="0"/>
              </a:rPr>
              <a:t>After entering the login page of the application, the admin can choose the ADMIN LOGIN option where they are asked to enter a username &amp; password, and if he/she is a valid user then the admin login page will be displayed.</a:t>
            </a:r>
            <a:endParaRPr lang="en-IN" sz="2000" dirty="0">
              <a:solidFill>
                <a:schemeClr val="tx1">
                  <a:lumMod val="95000"/>
                  <a:lumOff val="5000"/>
                </a:schemeClr>
              </a:solidFill>
              <a:latin typeface="Times New Roman" panose="02020603050405020304" pitchFamily="18" charset="0"/>
              <a:cs typeface="Times New Roman" panose="02020603050405020304" pitchFamily="18" charset="0"/>
            </a:endParaRPr>
          </a:p>
        </p:txBody>
      </p:sp>
      <p:grpSp>
        <p:nvGrpSpPr>
          <p:cNvPr id="9" name="Group 8">
            <a:extLst>
              <a:ext uri="{FF2B5EF4-FFF2-40B4-BE49-F238E27FC236}">
                <a16:creationId xmlns:a16="http://schemas.microsoft.com/office/drawing/2014/main" id="{53F348ED-AD3E-20F0-4800-A7E2F8A41655}"/>
              </a:ext>
            </a:extLst>
          </p:cNvPr>
          <p:cNvGrpSpPr/>
          <p:nvPr/>
        </p:nvGrpSpPr>
        <p:grpSpPr>
          <a:xfrm>
            <a:off x="1176129" y="4286248"/>
            <a:ext cx="9982201" cy="2180814"/>
            <a:chOff x="1017103" y="3915186"/>
            <a:chExt cx="10369828" cy="2571753"/>
          </a:xfrm>
        </p:grpSpPr>
        <p:sp>
          <p:nvSpPr>
            <p:cNvPr id="4" name="Rectangle 3">
              <a:extLst>
                <a:ext uri="{FF2B5EF4-FFF2-40B4-BE49-F238E27FC236}">
                  <a16:creationId xmlns:a16="http://schemas.microsoft.com/office/drawing/2014/main" id="{C946F79B-22D4-98A0-0239-589C3C0769B6}"/>
                </a:ext>
              </a:extLst>
            </p:cNvPr>
            <p:cNvSpPr/>
            <p:nvPr/>
          </p:nvSpPr>
          <p:spPr>
            <a:xfrm>
              <a:off x="1017103" y="4288733"/>
              <a:ext cx="1722783" cy="596348"/>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IN" dirty="0"/>
                <a:t>ADMIN</a:t>
              </a:r>
            </a:p>
          </p:txBody>
        </p:sp>
        <p:sp>
          <p:nvSpPr>
            <p:cNvPr id="5" name="Oval 4">
              <a:extLst>
                <a:ext uri="{FF2B5EF4-FFF2-40B4-BE49-F238E27FC236}">
                  <a16:creationId xmlns:a16="http://schemas.microsoft.com/office/drawing/2014/main" id="{EAD73DBD-2EAF-3AB3-2ED5-89D05E886334}"/>
                </a:ext>
              </a:extLst>
            </p:cNvPr>
            <p:cNvSpPr/>
            <p:nvPr/>
          </p:nvSpPr>
          <p:spPr>
            <a:xfrm>
              <a:off x="3405808" y="3915187"/>
              <a:ext cx="2266122" cy="1343439"/>
            </a:xfrm>
            <a:prstGeom prst="ellipse">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IN" dirty="0"/>
                <a:t>ENTER INTO APPLICATION</a:t>
              </a:r>
            </a:p>
          </p:txBody>
        </p:sp>
        <p:sp>
          <p:nvSpPr>
            <p:cNvPr id="6" name="Oval 5">
              <a:extLst>
                <a:ext uri="{FF2B5EF4-FFF2-40B4-BE49-F238E27FC236}">
                  <a16:creationId xmlns:a16="http://schemas.microsoft.com/office/drawing/2014/main" id="{CB184BE4-C61C-AA27-352F-7408D82A3C77}"/>
                </a:ext>
              </a:extLst>
            </p:cNvPr>
            <p:cNvSpPr/>
            <p:nvPr/>
          </p:nvSpPr>
          <p:spPr>
            <a:xfrm>
              <a:off x="6263308" y="3915186"/>
              <a:ext cx="2266122" cy="1343439"/>
            </a:xfrm>
            <a:prstGeom prst="ellipse">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IN" dirty="0"/>
                <a:t>ENTER USER ID, PWD</a:t>
              </a:r>
            </a:p>
          </p:txBody>
        </p:sp>
        <p:sp>
          <p:nvSpPr>
            <p:cNvPr id="7" name="Oval 6">
              <a:extLst>
                <a:ext uri="{FF2B5EF4-FFF2-40B4-BE49-F238E27FC236}">
                  <a16:creationId xmlns:a16="http://schemas.microsoft.com/office/drawing/2014/main" id="{780F94C2-1DC5-ECCA-4F3F-0CE73976586F}"/>
                </a:ext>
              </a:extLst>
            </p:cNvPr>
            <p:cNvSpPr/>
            <p:nvPr/>
          </p:nvSpPr>
          <p:spPr>
            <a:xfrm>
              <a:off x="9120809" y="3915188"/>
              <a:ext cx="2266122" cy="1343439"/>
            </a:xfrm>
            <a:prstGeom prst="ellipse">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IN" dirty="0"/>
                <a:t>CHECK VALIDITY</a:t>
              </a:r>
            </a:p>
          </p:txBody>
        </p:sp>
        <p:sp>
          <p:nvSpPr>
            <p:cNvPr id="8" name="Rectangle 7">
              <a:extLst>
                <a:ext uri="{FF2B5EF4-FFF2-40B4-BE49-F238E27FC236}">
                  <a16:creationId xmlns:a16="http://schemas.microsoft.com/office/drawing/2014/main" id="{9303DAA8-0F6E-CCC7-94E2-FDAC19AB6641}"/>
                </a:ext>
              </a:extLst>
            </p:cNvPr>
            <p:cNvSpPr/>
            <p:nvPr/>
          </p:nvSpPr>
          <p:spPr>
            <a:xfrm>
              <a:off x="9432234" y="5890591"/>
              <a:ext cx="1722783" cy="596348"/>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IN" dirty="0"/>
                <a:t>HOME PAGE</a:t>
              </a:r>
            </a:p>
          </p:txBody>
        </p:sp>
      </p:grpSp>
      <p:sp>
        <p:nvSpPr>
          <p:cNvPr id="10" name="Rectangle 9">
            <a:extLst>
              <a:ext uri="{FF2B5EF4-FFF2-40B4-BE49-F238E27FC236}">
                <a16:creationId xmlns:a16="http://schemas.microsoft.com/office/drawing/2014/main" id="{C7ED162C-E446-A986-1D9D-E638BDCF6AFD}"/>
              </a:ext>
            </a:extLst>
          </p:cNvPr>
          <p:cNvSpPr/>
          <p:nvPr/>
        </p:nvSpPr>
        <p:spPr>
          <a:xfrm>
            <a:off x="9244500" y="3171763"/>
            <a:ext cx="1722783" cy="596348"/>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IN" dirty="0"/>
              <a:t>CHECK DATABASE</a:t>
            </a:r>
          </a:p>
        </p:txBody>
      </p:sp>
      <p:cxnSp>
        <p:nvCxnSpPr>
          <p:cNvPr id="14" name="Straight Arrow Connector 13">
            <a:extLst>
              <a:ext uri="{FF2B5EF4-FFF2-40B4-BE49-F238E27FC236}">
                <a16:creationId xmlns:a16="http://schemas.microsoft.com/office/drawing/2014/main" id="{D2CDF308-8F7E-8AB9-1A0E-3357D13FE98C}"/>
              </a:ext>
            </a:extLst>
          </p:cNvPr>
          <p:cNvCxnSpPr>
            <a:stCxn id="4" idx="3"/>
            <a:endCxn id="5" idx="2"/>
          </p:cNvCxnSpPr>
          <p:nvPr/>
        </p:nvCxnSpPr>
        <p:spPr>
          <a:xfrm>
            <a:off x="2834514" y="4855859"/>
            <a:ext cx="641030" cy="0"/>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15" name="Straight Arrow Connector 14">
            <a:extLst>
              <a:ext uri="{FF2B5EF4-FFF2-40B4-BE49-F238E27FC236}">
                <a16:creationId xmlns:a16="http://schemas.microsoft.com/office/drawing/2014/main" id="{35FAE8BB-39FC-1E70-DDA8-DE28212E9F84}"/>
              </a:ext>
            </a:extLst>
          </p:cNvPr>
          <p:cNvCxnSpPr>
            <a:cxnSpLocks/>
            <a:endCxn id="6" idx="2"/>
          </p:cNvCxnSpPr>
          <p:nvPr/>
        </p:nvCxnSpPr>
        <p:spPr>
          <a:xfrm flipV="1">
            <a:off x="5656958" y="4855858"/>
            <a:ext cx="569271" cy="12188"/>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18" name="Straight Arrow Connector 17">
            <a:extLst>
              <a:ext uri="{FF2B5EF4-FFF2-40B4-BE49-F238E27FC236}">
                <a16:creationId xmlns:a16="http://schemas.microsoft.com/office/drawing/2014/main" id="{46642A7C-E01B-F359-003C-75FE6FF0B33A}"/>
              </a:ext>
            </a:extLst>
          </p:cNvPr>
          <p:cNvCxnSpPr>
            <a:cxnSpLocks/>
            <a:endCxn id="7" idx="2"/>
          </p:cNvCxnSpPr>
          <p:nvPr/>
        </p:nvCxnSpPr>
        <p:spPr>
          <a:xfrm flipV="1">
            <a:off x="8407643" y="4855860"/>
            <a:ext cx="569273" cy="12186"/>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23" name="Straight Arrow Connector 22">
            <a:extLst>
              <a:ext uri="{FF2B5EF4-FFF2-40B4-BE49-F238E27FC236}">
                <a16:creationId xmlns:a16="http://schemas.microsoft.com/office/drawing/2014/main" id="{E7E7B916-A439-1784-B300-CF3C5F1CB2CB}"/>
              </a:ext>
            </a:extLst>
          </p:cNvPr>
          <p:cNvCxnSpPr>
            <a:stCxn id="7" idx="0"/>
          </p:cNvCxnSpPr>
          <p:nvPr/>
        </p:nvCxnSpPr>
        <p:spPr>
          <a:xfrm flipV="1">
            <a:off x="10067623" y="3768111"/>
            <a:ext cx="0" cy="518139"/>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25" name="Straight Arrow Connector 24">
            <a:extLst>
              <a:ext uri="{FF2B5EF4-FFF2-40B4-BE49-F238E27FC236}">
                <a16:creationId xmlns:a16="http://schemas.microsoft.com/office/drawing/2014/main" id="{4E76DFBE-D7F4-7BC1-6F7D-847D1703C896}"/>
              </a:ext>
            </a:extLst>
          </p:cNvPr>
          <p:cNvCxnSpPr>
            <a:stCxn id="7" idx="4"/>
          </p:cNvCxnSpPr>
          <p:nvPr/>
        </p:nvCxnSpPr>
        <p:spPr>
          <a:xfrm>
            <a:off x="10067623" y="5425469"/>
            <a:ext cx="0" cy="535897"/>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
        <p:nvSpPr>
          <p:cNvPr id="12" name="TextBox 11">
            <a:extLst>
              <a:ext uri="{FF2B5EF4-FFF2-40B4-BE49-F238E27FC236}">
                <a16:creationId xmlns:a16="http://schemas.microsoft.com/office/drawing/2014/main" id="{08BCAFBA-60C8-FD41-609C-31ADE4CCE23C}"/>
              </a:ext>
            </a:extLst>
          </p:cNvPr>
          <p:cNvSpPr txBox="1"/>
          <p:nvPr/>
        </p:nvSpPr>
        <p:spPr>
          <a:xfrm>
            <a:off x="9125146" y="5493362"/>
            <a:ext cx="1057101" cy="400110"/>
          </a:xfrm>
          <a:prstGeom prst="rect">
            <a:avLst/>
          </a:prstGeom>
          <a:noFill/>
        </p:spPr>
        <p:txBody>
          <a:bodyPr wrap="square">
            <a:spAutoFit/>
          </a:bodyPr>
          <a:lstStyle/>
          <a:p>
            <a:r>
              <a:rPr lang="en-IN" sz="2000" dirty="0">
                <a:latin typeface="Times New Roman" panose="02020603050405020304" pitchFamily="18" charset="0"/>
                <a:cs typeface="Times New Roman" panose="02020603050405020304" pitchFamily="18" charset="0"/>
              </a:rPr>
              <a:t>if valid</a:t>
            </a:r>
          </a:p>
        </p:txBody>
      </p:sp>
    </p:spTree>
    <p:extLst>
      <p:ext uri="{BB962C8B-B14F-4D97-AF65-F5344CB8AC3E}">
        <p14:creationId xmlns:p14="http://schemas.microsoft.com/office/powerpoint/2010/main" val="37960694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C059F6-48B9-8D48-FC77-914AA9FC48FE}"/>
              </a:ext>
            </a:extLst>
          </p:cNvPr>
          <p:cNvSpPr>
            <a:spLocks noGrp="1"/>
          </p:cNvSpPr>
          <p:nvPr>
            <p:ph type="title"/>
          </p:nvPr>
        </p:nvSpPr>
        <p:spPr/>
        <p:txBody>
          <a:bodyPr/>
          <a:lstStyle/>
          <a:p>
            <a:r>
              <a:rPr lang="en-IN" b="1" dirty="0">
                <a:latin typeface="Palatino Linotype" panose="02040502050505030304" pitchFamily="18" charset="0"/>
              </a:rPr>
              <a:t>DFD FOR ADMIN </a:t>
            </a:r>
            <a:endParaRPr lang="en-IN" dirty="0"/>
          </a:p>
        </p:txBody>
      </p:sp>
      <p:grpSp>
        <p:nvGrpSpPr>
          <p:cNvPr id="19" name="Group 18">
            <a:extLst>
              <a:ext uri="{FF2B5EF4-FFF2-40B4-BE49-F238E27FC236}">
                <a16:creationId xmlns:a16="http://schemas.microsoft.com/office/drawing/2014/main" id="{5972F465-766E-A446-4ABB-BDCA9A53ABAE}"/>
              </a:ext>
            </a:extLst>
          </p:cNvPr>
          <p:cNvGrpSpPr/>
          <p:nvPr/>
        </p:nvGrpSpPr>
        <p:grpSpPr>
          <a:xfrm>
            <a:off x="1896414" y="2179563"/>
            <a:ext cx="8399171" cy="3514437"/>
            <a:chOff x="2592925" y="2201390"/>
            <a:chExt cx="8399171" cy="3514437"/>
          </a:xfrm>
        </p:grpSpPr>
        <p:cxnSp>
          <p:nvCxnSpPr>
            <p:cNvPr id="10" name="Connector: Elbow 9">
              <a:extLst>
                <a:ext uri="{FF2B5EF4-FFF2-40B4-BE49-F238E27FC236}">
                  <a16:creationId xmlns:a16="http://schemas.microsoft.com/office/drawing/2014/main" id="{FE112778-E5B9-9478-3DA9-EEA85B714330}"/>
                </a:ext>
              </a:extLst>
            </p:cNvPr>
            <p:cNvCxnSpPr>
              <a:cxnSpLocks/>
            </p:cNvCxnSpPr>
            <p:nvPr/>
          </p:nvCxnSpPr>
          <p:spPr>
            <a:xfrm rot="5400000" flipH="1" flipV="1">
              <a:off x="7633966" y="2818152"/>
              <a:ext cx="919138" cy="643231"/>
            </a:xfrm>
            <a:prstGeom prst="bentConnector3">
              <a:avLst>
                <a:gd name="adj1" fmla="val 100245"/>
              </a:avLst>
            </a:prstGeom>
            <a:ln/>
          </p:spPr>
          <p:style>
            <a:lnRef idx="3">
              <a:schemeClr val="dk1"/>
            </a:lnRef>
            <a:fillRef idx="0">
              <a:schemeClr val="dk1"/>
            </a:fillRef>
            <a:effectRef idx="2">
              <a:schemeClr val="dk1"/>
            </a:effectRef>
            <a:fontRef idx="minor">
              <a:schemeClr val="tx1"/>
            </a:fontRef>
          </p:style>
        </p:cxnSp>
        <p:sp>
          <p:nvSpPr>
            <p:cNvPr id="11" name="Rectangle 10">
              <a:extLst>
                <a:ext uri="{FF2B5EF4-FFF2-40B4-BE49-F238E27FC236}">
                  <a16:creationId xmlns:a16="http://schemas.microsoft.com/office/drawing/2014/main" id="{F17C2812-B6EB-D04F-C10B-8E90E0693E03}"/>
                </a:ext>
              </a:extLst>
            </p:cNvPr>
            <p:cNvSpPr/>
            <p:nvPr/>
          </p:nvSpPr>
          <p:spPr>
            <a:xfrm>
              <a:off x="8415151" y="2201390"/>
              <a:ext cx="2576945" cy="914400"/>
            </a:xfrm>
            <a:prstGeom prst="rect">
              <a:avLst/>
            </a:prstGeom>
            <a:solidFill>
              <a:schemeClr val="accent1">
                <a:lumMod val="20000"/>
                <a:lumOff val="80000"/>
              </a:schemeClr>
            </a:solidFill>
          </p:spPr>
          <p:style>
            <a:lnRef idx="1">
              <a:schemeClr val="dk1"/>
            </a:lnRef>
            <a:fillRef idx="2">
              <a:schemeClr val="dk1"/>
            </a:fillRef>
            <a:effectRef idx="1">
              <a:schemeClr val="dk1"/>
            </a:effectRef>
            <a:fontRef idx="minor">
              <a:schemeClr val="dk1"/>
            </a:fontRef>
          </p:style>
          <p:txBody>
            <a:bodyPr rtlCol="0" anchor="ctr"/>
            <a:lstStyle/>
            <a:p>
              <a:pPr algn="ctr"/>
              <a:r>
                <a:rPr lang="en-US" b="1" dirty="0">
                  <a:solidFill>
                    <a:srgbClr val="0070C0"/>
                  </a:solidFill>
                </a:rPr>
                <a:t>Stock details</a:t>
              </a:r>
              <a:endParaRPr lang="en-IN" b="1" dirty="0">
                <a:solidFill>
                  <a:srgbClr val="0070C0"/>
                </a:solidFill>
              </a:endParaRPr>
            </a:p>
          </p:txBody>
        </p:sp>
        <p:cxnSp>
          <p:nvCxnSpPr>
            <p:cNvPr id="12" name="Connector: Elbow 11">
              <a:extLst>
                <a:ext uri="{FF2B5EF4-FFF2-40B4-BE49-F238E27FC236}">
                  <a16:creationId xmlns:a16="http://schemas.microsoft.com/office/drawing/2014/main" id="{A37345CE-D96D-A3D4-7298-F42131E0C071}"/>
                </a:ext>
              </a:extLst>
            </p:cNvPr>
            <p:cNvCxnSpPr>
              <a:cxnSpLocks/>
            </p:cNvCxnSpPr>
            <p:nvPr/>
          </p:nvCxnSpPr>
          <p:spPr>
            <a:xfrm rot="16200000" flipV="1">
              <a:off x="5049086" y="2818152"/>
              <a:ext cx="919138" cy="643231"/>
            </a:xfrm>
            <a:prstGeom prst="bentConnector3">
              <a:avLst>
                <a:gd name="adj1" fmla="val 100245"/>
              </a:avLst>
            </a:prstGeom>
            <a:ln/>
          </p:spPr>
          <p:style>
            <a:lnRef idx="3">
              <a:schemeClr val="dk1"/>
            </a:lnRef>
            <a:fillRef idx="0">
              <a:schemeClr val="dk1"/>
            </a:fillRef>
            <a:effectRef idx="2">
              <a:schemeClr val="dk1"/>
            </a:effectRef>
            <a:fontRef idx="minor">
              <a:schemeClr val="tx1"/>
            </a:fontRef>
          </p:style>
        </p:cxnSp>
        <p:sp>
          <p:nvSpPr>
            <p:cNvPr id="13" name="Rectangle 12">
              <a:extLst>
                <a:ext uri="{FF2B5EF4-FFF2-40B4-BE49-F238E27FC236}">
                  <a16:creationId xmlns:a16="http://schemas.microsoft.com/office/drawing/2014/main" id="{6E9E78E2-F338-8674-2883-1E2698FBAEB2}"/>
                </a:ext>
              </a:extLst>
            </p:cNvPr>
            <p:cNvSpPr/>
            <p:nvPr/>
          </p:nvSpPr>
          <p:spPr>
            <a:xfrm>
              <a:off x="2610094" y="2201390"/>
              <a:ext cx="2576945" cy="914400"/>
            </a:xfrm>
            <a:prstGeom prst="rect">
              <a:avLst/>
            </a:prstGeom>
            <a:solidFill>
              <a:schemeClr val="accent1">
                <a:lumMod val="20000"/>
                <a:lumOff val="80000"/>
              </a:schemeClr>
            </a:solidFill>
          </p:spPr>
          <p:style>
            <a:lnRef idx="1">
              <a:schemeClr val="dk1"/>
            </a:lnRef>
            <a:fillRef idx="2">
              <a:schemeClr val="dk1"/>
            </a:fillRef>
            <a:effectRef idx="1">
              <a:schemeClr val="dk1"/>
            </a:effectRef>
            <a:fontRef idx="minor">
              <a:schemeClr val="dk1"/>
            </a:fontRef>
          </p:style>
          <p:txBody>
            <a:bodyPr rtlCol="0" anchor="ctr"/>
            <a:lstStyle/>
            <a:p>
              <a:pPr algn="ctr"/>
              <a:r>
                <a:rPr lang="en-US" b="1" dirty="0">
                  <a:solidFill>
                    <a:srgbClr val="C00000"/>
                  </a:solidFill>
                </a:rPr>
                <a:t>Update Details</a:t>
              </a:r>
              <a:endParaRPr lang="en-IN" b="1" dirty="0">
                <a:solidFill>
                  <a:srgbClr val="C00000"/>
                </a:solidFill>
              </a:endParaRPr>
            </a:p>
          </p:txBody>
        </p:sp>
        <p:cxnSp>
          <p:nvCxnSpPr>
            <p:cNvPr id="14" name="Connector: Elbow 13">
              <a:extLst>
                <a:ext uri="{FF2B5EF4-FFF2-40B4-BE49-F238E27FC236}">
                  <a16:creationId xmlns:a16="http://schemas.microsoft.com/office/drawing/2014/main" id="{A7AB35ED-683E-1FCF-5988-E55E4643DA82}"/>
                </a:ext>
              </a:extLst>
            </p:cNvPr>
            <p:cNvCxnSpPr>
              <a:cxnSpLocks/>
            </p:cNvCxnSpPr>
            <p:nvPr/>
          </p:nvCxnSpPr>
          <p:spPr>
            <a:xfrm rot="16200000" flipH="1">
              <a:off x="7633966" y="4533408"/>
              <a:ext cx="919138" cy="643231"/>
            </a:xfrm>
            <a:prstGeom prst="bentConnector3">
              <a:avLst>
                <a:gd name="adj1" fmla="val 100246"/>
              </a:avLst>
            </a:prstGeom>
            <a:ln/>
          </p:spPr>
          <p:style>
            <a:lnRef idx="3">
              <a:schemeClr val="dk1"/>
            </a:lnRef>
            <a:fillRef idx="0">
              <a:schemeClr val="dk1"/>
            </a:fillRef>
            <a:effectRef idx="2">
              <a:schemeClr val="dk1"/>
            </a:effectRef>
            <a:fontRef idx="minor">
              <a:schemeClr val="tx1"/>
            </a:fontRef>
          </p:style>
        </p:cxnSp>
        <p:sp>
          <p:nvSpPr>
            <p:cNvPr id="15" name="Rectangle 14">
              <a:extLst>
                <a:ext uri="{FF2B5EF4-FFF2-40B4-BE49-F238E27FC236}">
                  <a16:creationId xmlns:a16="http://schemas.microsoft.com/office/drawing/2014/main" id="{FBE0DD1E-ED48-0461-6A52-43B47545E6B4}"/>
                </a:ext>
              </a:extLst>
            </p:cNvPr>
            <p:cNvSpPr/>
            <p:nvPr/>
          </p:nvSpPr>
          <p:spPr>
            <a:xfrm>
              <a:off x="8415151" y="4801427"/>
              <a:ext cx="2576945" cy="914400"/>
            </a:xfrm>
            <a:prstGeom prst="rect">
              <a:avLst/>
            </a:prstGeom>
            <a:solidFill>
              <a:schemeClr val="accent1">
                <a:lumMod val="20000"/>
                <a:lumOff val="80000"/>
              </a:schemeClr>
            </a:solidFill>
          </p:spPr>
          <p:style>
            <a:lnRef idx="1">
              <a:schemeClr val="dk1"/>
            </a:lnRef>
            <a:fillRef idx="2">
              <a:schemeClr val="dk1"/>
            </a:fillRef>
            <a:effectRef idx="1">
              <a:schemeClr val="dk1"/>
            </a:effectRef>
            <a:fontRef idx="minor">
              <a:schemeClr val="dk1"/>
            </a:fontRef>
          </p:style>
          <p:txBody>
            <a:bodyPr rtlCol="0" anchor="ctr"/>
            <a:lstStyle/>
            <a:p>
              <a:pPr algn="ctr"/>
              <a:r>
                <a:rPr lang="en-US" b="1" dirty="0">
                  <a:solidFill>
                    <a:schemeClr val="bg1">
                      <a:lumMod val="50000"/>
                    </a:schemeClr>
                  </a:solidFill>
                </a:rPr>
                <a:t>Search Donor Details</a:t>
              </a:r>
              <a:endParaRPr lang="en-IN" b="1" dirty="0">
                <a:solidFill>
                  <a:schemeClr val="bg1">
                    <a:lumMod val="50000"/>
                  </a:schemeClr>
                </a:solidFill>
              </a:endParaRPr>
            </a:p>
          </p:txBody>
        </p:sp>
        <p:cxnSp>
          <p:nvCxnSpPr>
            <p:cNvPr id="16" name="Connector: Elbow 15">
              <a:extLst>
                <a:ext uri="{FF2B5EF4-FFF2-40B4-BE49-F238E27FC236}">
                  <a16:creationId xmlns:a16="http://schemas.microsoft.com/office/drawing/2014/main" id="{3D3ED264-24D4-5D75-E55A-DB803AFE9220}"/>
                </a:ext>
              </a:extLst>
            </p:cNvPr>
            <p:cNvCxnSpPr>
              <a:cxnSpLocks/>
            </p:cNvCxnSpPr>
            <p:nvPr/>
          </p:nvCxnSpPr>
          <p:spPr>
            <a:xfrm rot="5400000">
              <a:off x="5044469" y="4571024"/>
              <a:ext cx="919138" cy="643231"/>
            </a:xfrm>
            <a:prstGeom prst="bentConnector3">
              <a:avLst>
                <a:gd name="adj1" fmla="val 100246"/>
              </a:avLst>
            </a:prstGeom>
            <a:ln/>
          </p:spPr>
          <p:style>
            <a:lnRef idx="3">
              <a:schemeClr val="dk1"/>
            </a:lnRef>
            <a:fillRef idx="0">
              <a:schemeClr val="dk1"/>
            </a:fillRef>
            <a:effectRef idx="2">
              <a:schemeClr val="dk1"/>
            </a:effectRef>
            <a:fontRef idx="minor">
              <a:schemeClr val="tx1"/>
            </a:fontRef>
          </p:style>
        </p:cxnSp>
        <p:sp>
          <p:nvSpPr>
            <p:cNvPr id="17" name="Rectangle 16">
              <a:extLst>
                <a:ext uri="{FF2B5EF4-FFF2-40B4-BE49-F238E27FC236}">
                  <a16:creationId xmlns:a16="http://schemas.microsoft.com/office/drawing/2014/main" id="{F64E3A15-15F7-CD3C-3181-9288B9592474}"/>
                </a:ext>
              </a:extLst>
            </p:cNvPr>
            <p:cNvSpPr/>
            <p:nvPr/>
          </p:nvSpPr>
          <p:spPr>
            <a:xfrm>
              <a:off x="2592925" y="4801427"/>
              <a:ext cx="2576945" cy="914400"/>
            </a:xfrm>
            <a:prstGeom prst="rect">
              <a:avLst/>
            </a:prstGeom>
            <a:solidFill>
              <a:schemeClr val="accent1">
                <a:lumMod val="20000"/>
                <a:lumOff val="80000"/>
              </a:schemeClr>
            </a:solidFill>
          </p:spPr>
          <p:style>
            <a:lnRef idx="1">
              <a:schemeClr val="dk1"/>
            </a:lnRef>
            <a:fillRef idx="2">
              <a:schemeClr val="dk1"/>
            </a:fillRef>
            <a:effectRef idx="1">
              <a:schemeClr val="dk1"/>
            </a:effectRef>
            <a:fontRef idx="minor">
              <a:schemeClr val="dk1"/>
            </a:fontRef>
          </p:style>
          <p:txBody>
            <a:bodyPr rtlCol="0" anchor="ctr"/>
            <a:lstStyle/>
            <a:p>
              <a:pPr algn="ctr"/>
              <a:r>
                <a:rPr lang="en-US" b="1" dirty="0">
                  <a:solidFill>
                    <a:srgbClr val="00B050"/>
                  </a:solidFill>
                </a:rPr>
                <a:t>Delete Donor Details </a:t>
              </a:r>
              <a:endParaRPr lang="en-IN" b="1" dirty="0">
                <a:solidFill>
                  <a:srgbClr val="00B050"/>
                </a:solidFill>
              </a:endParaRPr>
            </a:p>
          </p:txBody>
        </p:sp>
        <p:sp>
          <p:nvSpPr>
            <p:cNvPr id="18" name="Oval 17">
              <a:extLst>
                <a:ext uri="{FF2B5EF4-FFF2-40B4-BE49-F238E27FC236}">
                  <a16:creationId xmlns:a16="http://schemas.microsoft.com/office/drawing/2014/main" id="{8720B238-5E3D-EE6E-A518-109F4C16FD3F}"/>
                </a:ext>
              </a:extLst>
            </p:cNvPr>
            <p:cNvSpPr/>
            <p:nvPr/>
          </p:nvSpPr>
          <p:spPr>
            <a:xfrm>
              <a:off x="5380383" y="3429000"/>
              <a:ext cx="2743199" cy="1156252"/>
            </a:xfrm>
            <a:prstGeom prst="ellipse">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solidFill>
                    <a:schemeClr val="tx1"/>
                  </a:solidFill>
                </a:rPr>
                <a:t>ADMIN</a:t>
              </a:r>
            </a:p>
          </p:txBody>
        </p:sp>
      </p:grpSp>
    </p:spTree>
    <p:extLst>
      <p:ext uri="{BB962C8B-B14F-4D97-AF65-F5344CB8AC3E}">
        <p14:creationId xmlns:p14="http://schemas.microsoft.com/office/powerpoint/2010/main" val="33721398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81E632C5-6E2D-95B2-A0C9-E74123F36074}"/>
              </a:ext>
            </a:extLst>
          </p:cNvPr>
          <p:cNvGrpSpPr/>
          <p:nvPr/>
        </p:nvGrpSpPr>
        <p:grpSpPr>
          <a:xfrm>
            <a:off x="1477355" y="2331665"/>
            <a:ext cx="647700" cy="1735679"/>
            <a:chOff x="3286125" y="2350546"/>
            <a:chExt cx="1200150" cy="2650079"/>
          </a:xfrm>
        </p:grpSpPr>
        <p:sp>
          <p:nvSpPr>
            <p:cNvPr id="4" name="Oval 3">
              <a:extLst>
                <a:ext uri="{FF2B5EF4-FFF2-40B4-BE49-F238E27FC236}">
                  <a16:creationId xmlns:a16="http://schemas.microsoft.com/office/drawing/2014/main" id="{FA33AC41-1E8E-C17B-6668-D5535DFCC180}"/>
                </a:ext>
              </a:extLst>
            </p:cNvPr>
            <p:cNvSpPr/>
            <p:nvPr/>
          </p:nvSpPr>
          <p:spPr>
            <a:xfrm>
              <a:off x="3532094" y="2350546"/>
              <a:ext cx="770965" cy="760207"/>
            </a:xfrm>
            <a:prstGeom prst="ellipse">
              <a:avLst/>
            </a:prstGeom>
            <a:solidFill>
              <a:schemeClr val="bg1"/>
            </a:solidFill>
            <a:ln w="38100">
              <a:solidFill>
                <a:schemeClr val="dk1">
                  <a:shade val="50000"/>
                  <a:alpha val="94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sz="2000" dirty="0">
                <a:latin typeface="Times New Roman" panose="02020603050405020304" pitchFamily="18" charset="0"/>
                <a:cs typeface="Times New Roman" panose="02020603050405020304" pitchFamily="18" charset="0"/>
              </a:endParaRPr>
            </a:p>
          </p:txBody>
        </p:sp>
        <p:cxnSp>
          <p:nvCxnSpPr>
            <p:cNvPr id="6" name="Straight Connector 5">
              <a:extLst>
                <a:ext uri="{FF2B5EF4-FFF2-40B4-BE49-F238E27FC236}">
                  <a16:creationId xmlns:a16="http://schemas.microsoft.com/office/drawing/2014/main" id="{A5F9F3DE-E9C2-2AF0-B9AC-2E5B0617DC14}"/>
                </a:ext>
              </a:extLst>
            </p:cNvPr>
            <p:cNvCxnSpPr>
              <a:cxnSpLocks/>
            </p:cNvCxnSpPr>
            <p:nvPr/>
          </p:nvCxnSpPr>
          <p:spPr>
            <a:xfrm>
              <a:off x="3908612" y="3115236"/>
              <a:ext cx="0" cy="1362636"/>
            </a:xfrm>
            <a:prstGeom prst="line">
              <a:avLst/>
            </a:prstGeom>
            <a:ln w="38100"/>
          </p:spPr>
          <p:style>
            <a:lnRef idx="2">
              <a:schemeClr val="dk1"/>
            </a:lnRef>
            <a:fillRef idx="0">
              <a:schemeClr val="dk1"/>
            </a:fillRef>
            <a:effectRef idx="1">
              <a:schemeClr val="dk1"/>
            </a:effectRef>
            <a:fontRef idx="minor">
              <a:schemeClr val="tx1"/>
            </a:fontRef>
          </p:style>
        </p:cxnSp>
        <p:cxnSp>
          <p:nvCxnSpPr>
            <p:cNvPr id="9" name="Straight Connector 8">
              <a:extLst>
                <a:ext uri="{FF2B5EF4-FFF2-40B4-BE49-F238E27FC236}">
                  <a16:creationId xmlns:a16="http://schemas.microsoft.com/office/drawing/2014/main" id="{6BD63D7F-2150-8903-3EF7-CD17AF322DBD}"/>
                </a:ext>
              </a:extLst>
            </p:cNvPr>
            <p:cNvCxnSpPr/>
            <p:nvPr/>
          </p:nvCxnSpPr>
          <p:spPr>
            <a:xfrm>
              <a:off x="3286125" y="3552825"/>
              <a:ext cx="1200150" cy="0"/>
            </a:xfrm>
            <a:prstGeom prst="line">
              <a:avLst/>
            </a:prstGeom>
            <a:ln w="38100"/>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a16="http://schemas.microsoft.com/office/drawing/2014/main" id="{D225BD59-BF8A-DD99-1D3D-C3534BB44C16}"/>
                </a:ext>
              </a:extLst>
            </p:cNvPr>
            <p:cNvCxnSpPr/>
            <p:nvPr/>
          </p:nvCxnSpPr>
          <p:spPr>
            <a:xfrm flipH="1">
              <a:off x="3376334" y="4468347"/>
              <a:ext cx="532278" cy="532278"/>
            </a:xfrm>
            <a:prstGeom prst="line">
              <a:avLst/>
            </a:prstGeom>
            <a:ln w="381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6CEF4DF-8A16-E86D-5CDA-65F95C0024D8}"/>
                </a:ext>
              </a:extLst>
            </p:cNvPr>
            <p:cNvCxnSpPr>
              <a:cxnSpLocks/>
            </p:cNvCxnSpPr>
            <p:nvPr/>
          </p:nvCxnSpPr>
          <p:spPr>
            <a:xfrm rot="5400000" flipH="1">
              <a:off x="3901888" y="4468347"/>
              <a:ext cx="532278" cy="532278"/>
            </a:xfrm>
            <a:prstGeom prst="line">
              <a:avLst/>
            </a:prstGeom>
            <a:ln w="381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grpSp>
        <p:nvGrpSpPr>
          <p:cNvPr id="15" name="Group 14">
            <a:extLst>
              <a:ext uri="{FF2B5EF4-FFF2-40B4-BE49-F238E27FC236}">
                <a16:creationId xmlns:a16="http://schemas.microsoft.com/office/drawing/2014/main" id="{44FFF28F-4082-71D8-3730-8962B88031BD}"/>
              </a:ext>
            </a:extLst>
          </p:cNvPr>
          <p:cNvGrpSpPr/>
          <p:nvPr/>
        </p:nvGrpSpPr>
        <p:grpSpPr>
          <a:xfrm>
            <a:off x="9953625" y="2505974"/>
            <a:ext cx="647700" cy="1735679"/>
            <a:chOff x="3286125" y="2350546"/>
            <a:chExt cx="1200150" cy="2650079"/>
          </a:xfrm>
        </p:grpSpPr>
        <p:sp>
          <p:nvSpPr>
            <p:cNvPr id="16" name="Oval 15">
              <a:extLst>
                <a:ext uri="{FF2B5EF4-FFF2-40B4-BE49-F238E27FC236}">
                  <a16:creationId xmlns:a16="http://schemas.microsoft.com/office/drawing/2014/main" id="{24938E00-3B73-9667-6F42-B0368035AA69}"/>
                </a:ext>
              </a:extLst>
            </p:cNvPr>
            <p:cNvSpPr/>
            <p:nvPr/>
          </p:nvSpPr>
          <p:spPr>
            <a:xfrm>
              <a:off x="3532094" y="2350546"/>
              <a:ext cx="770965" cy="760207"/>
            </a:xfrm>
            <a:prstGeom prst="ellipse">
              <a:avLst/>
            </a:prstGeom>
            <a:solidFill>
              <a:schemeClr val="bg1"/>
            </a:solidFill>
            <a:ln w="38100">
              <a:solidFill>
                <a:schemeClr val="dk1">
                  <a:shade val="50000"/>
                  <a:alpha val="94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sz="2000">
                <a:latin typeface="Times New Roman" panose="02020603050405020304" pitchFamily="18" charset="0"/>
                <a:cs typeface="Times New Roman" panose="02020603050405020304" pitchFamily="18" charset="0"/>
              </a:endParaRPr>
            </a:p>
          </p:txBody>
        </p:sp>
        <p:cxnSp>
          <p:nvCxnSpPr>
            <p:cNvPr id="17" name="Straight Connector 16">
              <a:extLst>
                <a:ext uri="{FF2B5EF4-FFF2-40B4-BE49-F238E27FC236}">
                  <a16:creationId xmlns:a16="http://schemas.microsoft.com/office/drawing/2014/main" id="{79D70718-8F82-582E-8D00-3E9EC15E3421}"/>
                </a:ext>
              </a:extLst>
            </p:cNvPr>
            <p:cNvCxnSpPr>
              <a:cxnSpLocks/>
            </p:cNvCxnSpPr>
            <p:nvPr/>
          </p:nvCxnSpPr>
          <p:spPr>
            <a:xfrm>
              <a:off x="3908612" y="3115236"/>
              <a:ext cx="0" cy="1362636"/>
            </a:xfrm>
            <a:prstGeom prst="line">
              <a:avLst/>
            </a:prstGeom>
            <a:ln w="38100"/>
          </p:spPr>
          <p:style>
            <a:lnRef idx="2">
              <a:schemeClr val="dk1"/>
            </a:lnRef>
            <a:fillRef idx="0">
              <a:schemeClr val="dk1"/>
            </a:fillRef>
            <a:effectRef idx="1">
              <a:schemeClr val="dk1"/>
            </a:effectRef>
            <a:fontRef idx="minor">
              <a:schemeClr val="tx1"/>
            </a:fontRef>
          </p:style>
        </p:cxnSp>
        <p:cxnSp>
          <p:nvCxnSpPr>
            <p:cNvPr id="18" name="Straight Connector 17">
              <a:extLst>
                <a:ext uri="{FF2B5EF4-FFF2-40B4-BE49-F238E27FC236}">
                  <a16:creationId xmlns:a16="http://schemas.microsoft.com/office/drawing/2014/main" id="{C0EBDE54-25B1-B89C-0D1F-B245B450B17B}"/>
                </a:ext>
              </a:extLst>
            </p:cNvPr>
            <p:cNvCxnSpPr/>
            <p:nvPr/>
          </p:nvCxnSpPr>
          <p:spPr>
            <a:xfrm>
              <a:off x="3286125" y="3552825"/>
              <a:ext cx="1200150" cy="0"/>
            </a:xfrm>
            <a:prstGeom prst="line">
              <a:avLst/>
            </a:prstGeom>
            <a:ln w="38100"/>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9C1F1794-2651-4201-6E58-C81A7622C435}"/>
                </a:ext>
              </a:extLst>
            </p:cNvPr>
            <p:cNvCxnSpPr/>
            <p:nvPr/>
          </p:nvCxnSpPr>
          <p:spPr>
            <a:xfrm flipH="1">
              <a:off x="3376334" y="4468347"/>
              <a:ext cx="532278" cy="532278"/>
            </a:xfrm>
            <a:prstGeom prst="line">
              <a:avLst/>
            </a:prstGeom>
            <a:ln w="381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357060C2-5010-20B4-4FC0-DCE5605F8723}"/>
                </a:ext>
              </a:extLst>
            </p:cNvPr>
            <p:cNvCxnSpPr>
              <a:cxnSpLocks/>
            </p:cNvCxnSpPr>
            <p:nvPr/>
          </p:nvCxnSpPr>
          <p:spPr>
            <a:xfrm rot="5400000" flipH="1">
              <a:off x="3901888" y="4468347"/>
              <a:ext cx="532278" cy="532278"/>
            </a:xfrm>
            <a:prstGeom prst="line">
              <a:avLst/>
            </a:prstGeom>
            <a:ln w="381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sp>
        <p:nvSpPr>
          <p:cNvPr id="21" name="Oval 20">
            <a:extLst>
              <a:ext uri="{FF2B5EF4-FFF2-40B4-BE49-F238E27FC236}">
                <a16:creationId xmlns:a16="http://schemas.microsoft.com/office/drawing/2014/main" id="{3F71B33B-33C4-4979-6DE0-3159C3C7BB91}"/>
              </a:ext>
            </a:extLst>
          </p:cNvPr>
          <p:cNvSpPr/>
          <p:nvPr/>
        </p:nvSpPr>
        <p:spPr>
          <a:xfrm>
            <a:off x="4919662" y="510851"/>
            <a:ext cx="2352675" cy="790575"/>
          </a:xfrm>
          <a:prstGeom prst="ellipse">
            <a:avLst/>
          </a:prstGeom>
          <a:solidFill>
            <a:schemeClr val="accent1">
              <a:lumMod val="40000"/>
              <a:lumOff val="60000"/>
            </a:schemeClr>
          </a:solidFill>
          <a:ln w="28575">
            <a:solidFill>
              <a:srgbClr val="002060"/>
            </a:solidFill>
          </a:ln>
          <a:effectLst>
            <a:outerShdw blurRad="50800" dist="38100" dir="5400000" algn="t"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IN" dirty="0">
                <a:solidFill>
                  <a:schemeClr val="tx1">
                    <a:lumMod val="95000"/>
                    <a:lumOff val="5000"/>
                  </a:schemeClr>
                </a:solidFill>
                <a:latin typeface="Times New Roman" panose="02020603050405020304" pitchFamily="18" charset="0"/>
                <a:cs typeface="Times New Roman" panose="02020603050405020304" pitchFamily="18" charset="0"/>
              </a:rPr>
              <a:t>Login</a:t>
            </a:r>
          </a:p>
        </p:txBody>
      </p:sp>
      <p:sp>
        <p:nvSpPr>
          <p:cNvPr id="22" name="Oval 21">
            <a:extLst>
              <a:ext uri="{FF2B5EF4-FFF2-40B4-BE49-F238E27FC236}">
                <a16:creationId xmlns:a16="http://schemas.microsoft.com/office/drawing/2014/main" id="{0488DAB7-B376-7186-8150-EC7BA93F081B}"/>
              </a:ext>
            </a:extLst>
          </p:cNvPr>
          <p:cNvSpPr/>
          <p:nvPr/>
        </p:nvSpPr>
        <p:spPr>
          <a:xfrm>
            <a:off x="4919660" y="1453826"/>
            <a:ext cx="2352675" cy="790575"/>
          </a:xfrm>
          <a:prstGeom prst="ellipse">
            <a:avLst/>
          </a:prstGeom>
          <a:solidFill>
            <a:schemeClr val="accent1">
              <a:lumMod val="40000"/>
              <a:lumOff val="60000"/>
            </a:schemeClr>
          </a:solidFill>
          <a:ln w="28575">
            <a:solidFill>
              <a:srgbClr val="002060"/>
            </a:solidFill>
          </a:ln>
          <a:effectLst>
            <a:outerShdw blurRad="50800" dist="38100" dir="5400000" algn="t"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IN" dirty="0">
                <a:solidFill>
                  <a:schemeClr val="tx1">
                    <a:lumMod val="95000"/>
                    <a:lumOff val="5000"/>
                  </a:schemeClr>
                </a:solidFill>
                <a:latin typeface="Times New Roman" panose="02020603050405020304" pitchFamily="18" charset="0"/>
                <a:cs typeface="Times New Roman" panose="02020603050405020304" pitchFamily="18" charset="0"/>
              </a:rPr>
              <a:t>Donor Register</a:t>
            </a:r>
          </a:p>
        </p:txBody>
      </p:sp>
      <p:sp>
        <p:nvSpPr>
          <p:cNvPr id="23" name="Oval 22">
            <a:extLst>
              <a:ext uri="{FF2B5EF4-FFF2-40B4-BE49-F238E27FC236}">
                <a16:creationId xmlns:a16="http://schemas.microsoft.com/office/drawing/2014/main" id="{6E406649-E58B-7A67-1728-37A76AEF6B1B}"/>
              </a:ext>
            </a:extLst>
          </p:cNvPr>
          <p:cNvSpPr/>
          <p:nvPr/>
        </p:nvSpPr>
        <p:spPr>
          <a:xfrm>
            <a:off x="4919661" y="2396801"/>
            <a:ext cx="2352675" cy="790575"/>
          </a:xfrm>
          <a:prstGeom prst="ellipse">
            <a:avLst/>
          </a:prstGeom>
          <a:solidFill>
            <a:schemeClr val="accent1">
              <a:lumMod val="40000"/>
              <a:lumOff val="60000"/>
            </a:schemeClr>
          </a:solidFill>
          <a:ln w="28575">
            <a:solidFill>
              <a:srgbClr val="002060"/>
            </a:solidFill>
          </a:ln>
          <a:effectLst>
            <a:outerShdw blurRad="50800" dist="38100" dir="5400000" algn="t"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IN" dirty="0">
                <a:solidFill>
                  <a:schemeClr val="tx1">
                    <a:lumMod val="95000"/>
                    <a:lumOff val="5000"/>
                  </a:schemeClr>
                </a:solidFill>
                <a:latin typeface="Times New Roman" panose="02020603050405020304" pitchFamily="18" charset="0"/>
                <a:cs typeface="Times New Roman" panose="02020603050405020304" pitchFamily="18" charset="0"/>
              </a:rPr>
              <a:t>Update Donor Details</a:t>
            </a:r>
          </a:p>
        </p:txBody>
      </p:sp>
      <p:sp>
        <p:nvSpPr>
          <p:cNvPr id="24" name="Oval 23">
            <a:extLst>
              <a:ext uri="{FF2B5EF4-FFF2-40B4-BE49-F238E27FC236}">
                <a16:creationId xmlns:a16="http://schemas.microsoft.com/office/drawing/2014/main" id="{A5E77A6A-CB5D-C863-484B-46FA5A62A16B}"/>
              </a:ext>
            </a:extLst>
          </p:cNvPr>
          <p:cNvSpPr/>
          <p:nvPr/>
        </p:nvSpPr>
        <p:spPr>
          <a:xfrm>
            <a:off x="4927676" y="3339776"/>
            <a:ext cx="2352675" cy="790575"/>
          </a:xfrm>
          <a:prstGeom prst="ellipse">
            <a:avLst/>
          </a:prstGeom>
          <a:solidFill>
            <a:schemeClr val="accent1">
              <a:lumMod val="40000"/>
              <a:lumOff val="60000"/>
            </a:schemeClr>
          </a:solidFill>
          <a:ln w="28575">
            <a:solidFill>
              <a:srgbClr val="002060"/>
            </a:solidFill>
          </a:ln>
          <a:effectLst>
            <a:outerShdw blurRad="50800" dist="38100" dir="5400000" algn="t"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IN" dirty="0">
                <a:solidFill>
                  <a:schemeClr val="tx1">
                    <a:lumMod val="95000"/>
                    <a:lumOff val="5000"/>
                  </a:schemeClr>
                </a:solidFill>
                <a:latin typeface="Times New Roman" panose="02020603050405020304" pitchFamily="18" charset="0"/>
                <a:cs typeface="Times New Roman" panose="02020603050405020304" pitchFamily="18" charset="0"/>
              </a:rPr>
              <a:t>Manage Organ Details</a:t>
            </a:r>
          </a:p>
        </p:txBody>
      </p:sp>
      <p:sp>
        <p:nvSpPr>
          <p:cNvPr id="25" name="Oval 24">
            <a:extLst>
              <a:ext uri="{FF2B5EF4-FFF2-40B4-BE49-F238E27FC236}">
                <a16:creationId xmlns:a16="http://schemas.microsoft.com/office/drawing/2014/main" id="{EE544245-FDC3-A8CA-64DA-DF92FF327A71}"/>
              </a:ext>
            </a:extLst>
          </p:cNvPr>
          <p:cNvSpPr/>
          <p:nvPr/>
        </p:nvSpPr>
        <p:spPr>
          <a:xfrm>
            <a:off x="4927676" y="4282751"/>
            <a:ext cx="2352675" cy="790575"/>
          </a:xfrm>
          <a:prstGeom prst="ellipse">
            <a:avLst/>
          </a:prstGeom>
          <a:solidFill>
            <a:schemeClr val="accent1">
              <a:lumMod val="40000"/>
              <a:lumOff val="60000"/>
            </a:schemeClr>
          </a:solidFill>
          <a:ln w="28575">
            <a:solidFill>
              <a:srgbClr val="002060"/>
            </a:solidFill>
          </a:ln>
          <a:effectLst>
            <a:outerShdw blurRad="50800" dist="38100" dir="5400000" algn="t"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IN" dirty="0">
                <a:solidFill>
                  <a:schemeClr val="tx1">
                    <a:lumMod val="95000"/>
                    <a:lumOff val="5000"/>
                  </a:schemeClr>
                </a:solidFill>
                <a:latin typeface="Times New Roman" panose="02020603050405020304" pitchFamily="18" charset="0"/>
                <a:cs typeface="Times New Roman" panose="02020603050405020304" pitchFamily="18" charset="0"/>
              </a:rPr>
              <a:t>Manage Blood Group Details</a:t>
            </a:r>
          </a:p>
        </p:txBody>
      </p:sp>
      <p:sp>
        <p:nvSpPr>
          <p:cNvPr id="26" name="Oval 25">
            <a:extLst>
              <a:ext uri="{FF2B5EF4-FFF2-40B4-BE49-F238E27FC236}">
                <a16:creationId xmlns:a16="http://schemas.microsoft.com/office/drawing/2014/main" id="{EBD11121-F5A5-5C53-6C02-E0D3D93912CC}"/>
              </a:ext>
            </a:extLst>
          </p:cNvPr>
          <p:cNvSpPr/>
          <p:nvPr/>
        </p:nvSpPr>
        <p:spPr>
          <a:xfrm>
            <a:off x="4919660" y="5225726"/>
            <a:ext cx="2352675" cy="790575"/>
          </a:xfrm>
          <a:prstGeom prst="ellipse">
            <a:avLst/>
          </a:prstGeom>
          <a:solidFill>
            <a:schemeClr val="accent1">
              <a:lumMod val="40000"/>
              <a:lumOff val="60000"/>
            </a:schemeClr>
          </a:solidFill>
          <a:ln w="28575">
            <a:solidFill>
              <a:srgbClr val="002060"/>
            </a:solidFill>
          </a:ln>
          <a:effectLst>
            <a:outerShdw blurRad="50800" dist="38100" dir="5400000" algn="t"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IN" dirty="0">
                <a:solidFill>
                  <a:schemeClr val="tx1">
                    <a:lumMod val="95000"/>
                    <a:lumOff val="5000"/>
                  </a:schemeClr>
                </a:solidFill>
                <a:latin typeface="Times New Roman" panose="02020603050405020304" pitchFamily="18" charset="0"/>
                <a:cs typeface="Times New Roman" panose="02020603050405020304" pitchFamily="18" charset="0"/>
              </a:rPr>
              <a:t>Delete Donor Details</a:t>
            </a:r>
          </a:p>
        </p:txBody>
      </p:sp>
      <p:cxnSp>
        <p:nvCxnSpPr>
          <p:cNvPr id="28" name="Straight Arrow Connector 27">
            <a:extLst>
              <a:ext uri="{FF2B5EF4-FFF2-40B4-BE49-F238E27FC236}">
                <a16:creationId xmlns:a16="http://schemas.microsoft.com/office/drawing/2014/main" id="{C7DBDEDE-4BA1-6763-8F60-0C09855BEDEF}"/>
              </a:ext>
            </a:extLst>
          </p:cNvPr>
          <p:cNvCxnSpPr>
            <a:cxnSpLocks/>
          </p:cNvCxnSpPr>
          <p:nvPr/>
        </p:nvCxnSpPr>
        <p:spPr>
          <a:xfrm flipV="1">
            <a:off x="2148868" y="991918"/>
            <a:ext cx="2776994" cy="2067682"/>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CECFE9B6-5CA4-E27E-E925-59B7EAB2D8D7}"/>
              </a:ext>
            </a:extLst>
          </p:cNvPr>
          <p:cNvCxnSpPr>
            <a:cxnSpLocks/>
          </p:cNvCxnSpPr>
          <p:nvPr/>
        </p:nvCxnSpPr>
        <p:spPr>
          <a:xfrm flipH="1">
            <a:off x="7233638" y="3312461"/>
            <a:ext cx="2721046" cy="1254921"/>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CD36E7B4-DE4B-D09B-D3A5-ABCF0E1719FB}"/>
              </a:ext>
            </a:extLst>
          </p:cNvPr>
          <p:cNvCxnSpPr>
            <a:cxnSpLocks/>
          </p:cNvCxnSpPr>
          <p:nvPr/>
        </p:nvCxnSpPr>
        <p:spPr>
          <a:xfrm flipH="1">
            <a:off x="7083992" y="3312461"/>
            <a:ext cx="2850583" cy="2128279"/>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EC83A053-BF50-6FEF-CC12-DE85E22B45EC}"/>
              </a:ext>
            </a:extLst>
          </p:cNvPr>
          <p:cNvCxnSpPr>
            <a:cxnSpLocks/>
            <a:endCxn id="22" idx="2"/>
          </p:cNvCxnSpPr>
          <p:nvPr/>
        </p:nvCxnSpPr>
        <p:spPr>
          <a:xfrm flipV="1">
            <a:off x="2148867" y="1849114"/>
            <a:ext cx="2770793" cy="1210486"/>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9A6D624F-8161-27D4-55BE-B36BCFB3883D}"/>
              </a:ext>
            </a:extLst>
          </p:cNvPr>
          <p:cNvCxnSpPr>
            <a:cxnSpLocks/>
            <a:endCxn id="23" idx="6"/>
          </p:cNvCxnSpPr>
          <p:nvPr/>
        </p:nvCxnSpPr>
        <p:spPr>
          <a:xfrm flipH="1" flipV="1">
            <a:off x="7272336" y="2792089"/>
            <a:ext cx="2662239" cy="501322"/>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BF70EC15-7228-D39F-8382-2C4BAE36B440}"/>
              </a:ext>
            </a:extLst>
          </p:cNvPr>
          <p:cNvCxnSpPr>
            <a:cxnSpLocks/>
          </p:cNvCxnSpPr>
          <p:nvPr/>
        </p:nvCxnSpPr>
        <p:spPr>
          <a:xfrm flipH="1">
            <a:off x="7280284" y="3312461"/>
            <a:ext cx="2654290" cy="386189"/>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6FD213F6-E4C2-8C47-A968-8ED0B09A0849}"/>
              </a:ext>
            </a:extLst>
          </p:cNvPr>
          <p:cNvCxnSpPr>
            <a:cxnSpLocks/>
          </p:cNvCxnSpPr>
          <p:nvPr/>
        </p:nvCxnSpPr>
        <p:spPr>
          <a:xfrm flipH="1" flipV="1">
            <a:off x="7083992" y="1126965"/>
            <a:ext cx="2850582" cy="2166446"/>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57" name="Rectangle 56">
            <a:extLst>
              <a:ext uri="{FF2B5EF4-FFF2-40B4-BE49-F238E27FC236}">
                <a16:creationId xmlns:a16="http://schemas.microsoft.com/office/drawing/2014/main" id="{6B2FA74E-50A1-DE0C-7438-D33982AA679E}"/>
              </a:ext>
            </a:extLst>
          </p:cNvPr>
          <p:cNvSpPr/>
          <p:nvPr/>
        </p:nvSpPr>
        <p:spPr>
          <a:xfrm>
            <a:off x="1022800" y="4319429"/>
            <a:ext cx="1590675" cy="49590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solidFill>
                  <a:schemeClr val="tx1">
                    <a:lumMod val="95000"/>
                    <a:lumOff val="5000"/>
                  </a:schemeClr>
                </a:solidFill>
              </a:rPr>
              <a:t>USER</a:t>
            </a:r>
          </a:p>
        </p:txBody>
      </p:sp>
      <p:sp>
        <p:nvSpPr>
          <p:cNvPr id="58" name="Rectangle 57">
            <a:extLst>
              <a:ext uri="{FF2B5EF4-FFF2-40B4-BE49-F238E27FC236}">
                <a16:creationId xmlns:a16="http://schemas.microsoft.com/office/drawing/2014/main" id="{38C36C43-8B6A-3505-7F2A-0449D700593B}"/>
              </a:ext>
            </a:extLst>
          </p:cNvPr>
          <p:cNvSpPr/>
          <p:nvPr/>
        </p:nvSpPr>
        <p:spPr>
          <a:xfrm>
            <a:off x="9499070" y="4462630"/>
            <a:ext cx="1590675" cy="49590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solidFill>
                  <a:schemeClr val="tx1">
                    <a:lumMod val="95000"/>
                    <a:lumOff val="5000"/>
                  </a:schemeClr>
                </a:solidFill>
              </a:rPr>
              <a:t>ADMIN</a:t>
            </a:r>
          </a:p>
        </p:txBody>
      </p:sp>
      <p:sp>
        <p:nvSpPr>
          <p:cNvPr id="60" name="TextBox 59">
            <a:extLst>
              <a:ext uri="{FF2B5EF4-FFF2-40B4-BE49-F238E27FC236}">
                <a16:creationId xmlns:a16="http://schemas.microsoft.com/office/drawing/2014/main" id="{5B497E4F-9121-E8E2-E8A0-9E53F21A7829}"/>
              </a:ext>
            </a:extLst>
          </p:cNvPr>
          <p:cNvSpPr txBox="1"/>
          <p:nvPr/>
        </p:nvSpPr>
        <p:spPr>
          <a:xfrm>
            <a:off x="2026176" y="6129519"/>
            <a:ext cx="8468139" cy="430887"/>
          </a:xfrm>
          <a:prstGeom prst="rect">
            <a:avLst/>
          </a:prstGeom>
          <a:noFill/>
        </p:spPr>
        <p:txBody>
          <a:bodyPr wrap="square">
            <a:spAutoFit/>
          </a:bodyPr>
          <a:lstStyle/>
          <a:p>
            <a:r>
              <a:rPr lang="en-IN" sz="2200" b="1" dirty="0">
                <a:latin typeface="Palatino Linotype" panose="02040502050505030304" pitchFamily="18" charset="0"/>
              </a:rPr>
              <a:t>USECASE  FOR BLOOD AND ORGAN DONATION PROCESS</a:t>
            </a:r>
          </a:p>
        </p:txBody>
      </p:sp>
    </p:spTree>
    <p:extLst>
      <p:ext uri="{BB962C8B-B14F-4D97-AF65-F5344CB8AC3E}">
        <p14:creationId xmlns:p14="http://schemas.microsoft.com/office/powerpoint/2010/main" val="1825116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76E23-4FFE-72D8-FFC8-97F83C802FFB}"/>
              </a:ext>
            </a:extLst>
          </p:cNvPr>
          <p:cNvSpPr>
            <a:spLocks noGrp="1"/>
          </p:cNvSpPr>
          <p:nvPr>
            <p:ph type="title"/>
          </p:nvPr>
        </p:nvSpPr>
        <p:spPr/>
        <p:txBody>
          <a:bodyPr/>
          <a:lstStyle/>
          <a:p>
            <a:r>
              <a:rPr lang="en-IN" b="1" dirty="0">
                <a:solidFill>
                  <a:srgbClr val="C00000"/>
                </a:solidFill>
                <a:latin typeface="Palatino Linotype" panose="02040502050505030304" pitchFamily="18" charset="0"/>
              </a:rPr>
              <a:t>MODULES</a:t>
            </a:r>
          </a:p>
        </p:txBody>
      </p:sp>
      <p:sp>
        <p:nvSpPr>
          <p:cNvPr id="3" name="Content Placeholder 2">
            <a:extLst>
              <a:ext uri="{FF2B5EF4-FFF2-40B4-BE49-F238E27FC236}">
                <a16:creationId xmlns:a16="http://schemas.microsoft.com/office/drawing/2014/main" id="{FE961335-8DE9-E049-9593-1286B91C9B50}"/>
              </a:ext>
            </a:extLst>
          </p:cNvPr>
          <p:cNvSpPr>
            <a:spLocks noGrp="1"/>
          </p:cNvSpPr>
          <p:nvPr>
            <p:ph idx="1"/>
          </p:nvPr>
        </p:nvSpPr>
        <p:spPr>
          <a:xfrm>
            <a:off x="1143000" y="2057400"/>
            <a:ext cx="9872871" cy="4191000"/>
          </a:xfrm>
        </p:spPr>
        <p:txBody>
          <a:bodyPr>
            <a:normAutofit lnSpcReduction="10000"/>
          </a:bodyPr>
          <a:lstStyle/>
          <a:p>
            <a:pPr>
              <a:buFont typeface="Wingdings" panose="05000000000000000000" pitchFamily="2" charset="2"/>
              <a:buChar char="Ø"/>
            </a:pPr>
            <a:r>
              <a:rPr lang="en-IN" dirty="0">
                <a:solidFill>
                  <a:schemeClr val="tx1">
                    <a:lumMod val="95000"/>
                    <a:lumOff val="5000"/>
                  </a:schemeClr>
                </a:solidFill>
                <a:latin typeface="Times New Roman" panose="02020603050405020304" pitchFamily="18" charset="0"/>
                <a:cs typeface="Times New Roman" panose="02020603050405020304" pitchFamily="18" charset="0"/>
              </a:rPr>
              <a:t> Admin Module</a:t>
            </a:r>
          </a:p>
          <a:p>
            <a:pPr>
              <a:buFont typeface="Wingdings" panose="05000000000000000000" pitchFamily="2" charset="2"/>
              <a:buChar char="Ø"/>
            </a:pPr>
            <a:r>
              <a:rPr lang="en-IN" dirty="0">
                <a:solidFill>
                  <a:schemeClr val="tx1">
                    <a:lumMod val="95000"/>
                    <a:lumOff val="5000"/>
                  </a:schemeClr>
                </a:solidFill>
                <a:latin typeface="Times New Roman" panose="02020603050405020304" pitchFamily="18" charset="0"/>
                <a:cs typeface="Times New Roman" panose="02020603050405020304" pitchFamily="18" charset="0"/>
              </a:rPr>
              <a:t> Donor Module</a:t>
            </a:r>
          </a:p>
          <a:p>
            <a:pPr>
              <a:buFont typeface="Wingdings" panose="05000000000000000000" pitchFamily="2" charset="2"/>
              <a:buChar char="Ø"/>
            </a:pPr>
            <a:r>
              <a:rPr lang="en-IN" dirty="0">
                <a:solidFill>
                  <a:schemeClr val="tx1">
                    <a:lumMod val="95000"/>
                    <a:lumOff val="5000"/>
                  </a:schemeClr>
                </a:solidFill>
                <a:latin typeface="Times New Roman" panose="02020603050405020304" pitchFamily="18" charset="0"/>
                <a:cs typeface="Times New Roman" panose="02020603050405020304" pitchFamily="18" charset="0"/>
              </a:rPr>
              <a:t> </a:t>
            </a:r>
            <a:r>
              <a:rPr lang="en-US" dirty="0">
                <a:solidFill>
                  <a:schemeClr val="tx1">
                    <a:lumMod val="95000"/>
                    <a:lumOff val="5000"/>
                  </a:schemeClr>
                </a:solidFill>
                <a:latin typeface="Times New Roman" panose="02020603050405020304" pitchFamily="18" charset="0"/>
                <a:cs typeface="Times New Roman" panose="02020603050405020304" pitchFamily="18" charset="0"/>
              </a:rPr>
              <a:t>Manage the Number of Blood packets and organs Available.</a:t>
            </a:r>
            <a:endParaRPr lang="en-IN" dirty="0">
              <a:solidFill>
                <a:schemeClr val="tx1">
                  <a:lumMod val="95000"/>
                  <a:lumOff val="5000"/>
                </a:schemeClr>
              </a:solidFill>
              <a:latin typeface="Times New Roman" panose="02020603050405020304" pitchFamily="18" charset="0"/>
              <a:cs typeface="Times New Roman" panose="02020603050405020304" pitchFamily="18" charset="0"/>
            </a:endParaRPr>
          </a:p>
          <a:p>
            <a:pPr marL="45720" indent="0">
              <a:lnSpc>
                <a:spcPct val="200000"/>
              </a:lnSpc>
              <a:buNone/>
            </a:pPr>
            <a:r>
              <a:rPr lang="en-US" b="1" dirty="0">
                <a:solidFill>
                  <a:srgbClr val="C00000"/>
                </a:solidFill>
                <a:latin typeface="Palatino Linotype" panose="02040502050505030304" pitchFamily="18" charset="0"/>
              </a:rPr>
              <a:t>ADMIN</a:t>
            </a:r>
          </a:p>
          <a:p>
            <a:pPr marL="45720" indent="0" algn="just">
              <a:lnSpc>
                <a:spcPct val="150000"/>
              </a:lnSpc>
              <a:buNone/>
            </a:pPr>
            <a:r>
              <a:rPr lang="en-US" dirty="0"/>
              <a:t>	 </a:t>
            </a:r>
            <a:r>
              <a:rPr lang="en-US" dirty="0">
                <a:solidFill>
                  <a:schemeClr val="tx1">
                    <a:lumMod val="95000"/>
                    <a:lumOff val="5000"/>
                  </a:schemeClr>
                </a:solidFill>
                <a:latin typeface="Times New Roman" panose="02020603050405020304" pitchFamily="18" charset="0"/>
                <a:cs typeface="Times New Roman" panose="02020603050405020304" pitchFamily="18" charset="0"/>
              </a:rPr>
              <a:t>This module can be accessed only by the admin of the system. Admin can log into the system by entering the user ID and password. Admin can manage donor details and he can add or remove any user from the system. The admin can control the following features: </a:t>
            </a:r>
          </a:p>
        </p:txBody>
      </p:sp>
    </p:spTree>
    <p:extLst>
      <p:ext uri="{BB962C8B-B14F-4D97-AF65-F5344CB8AC3E}">
        <p14:creationId xmlns:p14="http://schemas.microsoft.com/office/powerpoint/2010/main" val="1605885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363166-7699-5926-1E2A-D63C1E2B9D71}"/>
              </a:ext>
            </a:extLst>
          </p:cNvPr>
          <p:cNvSpPr>
            <a:spLocks noGrp="1"/>
          </p:cNvSpPr>
          <p:nvPr>
            <p:ph type="title"/>
          </p:nvPr>
        </p:nvSpPr>
        <p:spPr/>
        <p:txBody>
          <a:bodyPr>
            <a:normAutofit fontScale="90000"/>
          </a:bodyPr>
          <a:lstStyle/>
          <a:p>
            <a:br>
              <a:rPr lang="en-IN" b="1" dirty="0">
                <a:solidFill>
                  <a:srgbClr val="C00000"/>
                </a:solidFill>
                <a:latin typeface="Palatino Linotype" panose="02040502050505030304" pitchFamily="18" charset="0"/>
              </a:rPr>
            </a:br>
            <a:r>
              <a:rPr lang="en-IN" sz="4400" b="1" dirty="0">
                <a:solidFill>
                  <a:srgbClr val="C00000"/>
                </a:solidFill>
                <a:latin typeface="Palatino Linotype" panose="02040502050505030304" pitchFamily="18" charset="0"/>
              </a:rPr>
              <a:t>CONTINUATION</a:t>
            </a:r>
            <a:br>
              <a:rPr lang="en-IN" sz="4400" b="1" dirty="0">
                <a:solidFill>
                  <a:srgbClr val="C00000"/>
                </a:solidFill>
                <a:latin typeface="Palatino Linotype" panose="02040502050505030304" pitchFamily="18" charset="0"/>
              </a:rPr>
            </a:br>
            <a:endParaRPr lang="en-IN" dirty="0"/>
          </a:p>
        </p:txBody>
      </p:sp>
      <p:sp>
        <p:nvSpPr>
          <p:cNvPr id="3" name="Content Placeholder 2">
            <a:extLst>
              <a:ext uri="{FF2B5EF4-FFF2-40B4-BE49-F238E27FC236}">
                <a16:creationId xmlns:a16="http://schemas.microsoft.com/office/drawing/2014/main" id="{F67B0DA8-6C51-201A-0959-9D781622C22B}"/>
              </a:ext>
            </a:extLst>
          </p:cNvPr>
          <p:cNvSpPr>
            <a:spLocks noGrp="1"/>
          </p:cNvSpPr>
          <p:nvPr>
            <p:ph idx="1"/>
          </p:nvPr>
        </p:nvSpPr>
        <p:spPr/>
        <p:txBody>
          <a:bodyPr>
            <a:normAutofit/>
          </a:bodyPr>
          <a:lstStyle/>
          <a:p>
            <a:pPr marL="45720" indent="0">
              <a:buNone/>
            </a:pPr>
            <a:r>
              <a:rPr lang="en-US" dirty="0"/>
              <a:t>❖ </a:t>
            </a:r>
            <a:r>
              <a:rPr lang="en-IN" b="1" dirty="0"/>
              <a:t>ADMIN MODULE </a:t>
            </a:r>
          </a:p>
          <a:p>
            <a:pPr marL="45720" indent="0">
              <a:buNone/>
            </a:pPr>
            <a:r>
              <a:rPr lang="en-IN" dirty="0">
                <a:solidFill>
                  <a:schemeClr val="tx1">
                    <a:lumMod val="95000"/>
                    <a:lumOff val="5000"/>
                  </a:schemeClr>
                </a:solidFill>
              </a:rPr>
              <a:t>	⮚</a:t>
            </a:r>
            <a:r>
              <a:rPr lang="en-IN" dirty="0"/>
              <a:t> </a:t>
            </a:r>
            <a:r>
              <a:rPr lang="en-IN" dirty="0">
                <a:solidFill>
                  <a:schemeClr val="tx1">
                    <a:lumMod val="95000"/>
                    <a:lumOff val="5000"/>
                  </a:schemeClr>
                </a:solidFill>
                <a:latin typeface="Times New Roman" panose="02020603050405020304" pitchFamily="18" charset="0"/>
                <a:cs typeface="Times New Roman" panose="02020603050405020304" pitchFamily="18" charset="0"/>
              </a:rPr>
              <a:t>Add donors</a:t>
            </a:r>
          </a:p>
          <a:p>
            <a:pPr marL="45720" indent="0">
              <a:buNone/>
            </a:pPr>
            <a:r>
              <a:rPr lang="en-IN" dirty="0">
                <a:solidFill>
                  <a:schemeClr val="tx1">
                    <a:lumMod val="95000"/>
                    <a:lumOff val="5000"/>
                  </a:schemeClr>
                </a:solidFill>
                <a:latin typeface="Times New Roman" panose="02020603050405020304" pitchFamily="18" charset="0"/>
                <a:cs typeface="Times New Roman" panose="02020603050405020304" pitchFamily="18" charset="0"/>
              </a:rPr>
              <a:t>	⮚ Update donor details </a:t>
            </a:r>
          </a:p>
          <a:p>
            <a:pPr marL="45720" indent="0">
              <a:buNone/>
            </a:pPr>
            <a:r>
              <a:rPr lang="en-IN" dirty="0">
                <a:solidFill>
                  <a:schemeClr val="tx1">
                    <a:lumMod val="95000"/>
                    <a:lumOff val="5000"/>
                  </a:schemeClr>
                </a:solidFill>
                <a:latin typeface="Times New Roman" panose="02020603050405020304" pitchFamily="18" charset="0"/>
                <a:cs typeface="Times New Roman" panose="02020603050405020304" pitchFamily="18" charset="0"/>
              </a:rPr>
              <a:t>	⮚ View donor details </a:t>
            </a:r>
          </a:p>
          <a:p>
            <a:pPr marL="45720" indent="0">
              <a:buNone/>
            </a:pPr>
            <a:r>
              <a:rPr lang="en-IN" dirty="0">
                <a:solidFill>
                  <a:schemeClr val="tx1">
                    <a:lumMod val="95000"/>
                    <a:lumOff val="5000"/>
                  </a:schemeClr>
                </a:solidFill>
                <a:latin typeface="Times New Roman" panose="02020603050405020304" pitchFamily="18" charset="0"/>
                <a:cs typeface="Times New Roman" panose="02020603050405020304" pitchFamily="18" charset="0"/>
              </a:rPr>
              <a:t>	⮚ Search and delete donor record </a:t>
            </a:r>
          </a:p>
          <a:p>
            <a:pPr marL="45720" indent="0">
              <a:buNone/>
            </a:pPr>
            <a:r>
              <a:rPr lang="en-IN" dirty="0">
                <a:solidFill>
                  <a:schemeClr val="tx1">
                    <a:lumMod val="95000"/>
                    <a:lumOff val="5000"/>
                  </a:schemeClr>
                </a:solidFill>
                <a:latin typeface="Times New Roman" panose="02020603050405020304" pitchFamily="18" charset="0"/>
                <a:cs typeface="Times New Roman" panose="02020603050405020304" pitchFamily="18" charset="0"/>
              </a:rPr>
              <a:t>	⮚ Stock increase </a:t>
            </a:r>
          </a:p>
          <a:p>
            <a:pPr marL="45720" indent="0">
              <a:buNone/>
            </a:pPr>
            <a:r>
              <a:rPr lang="en-IN" dirty="0">
                <a:solidFill>
                  <a:schemeClr val="tx1">
                    <a:lumMod val="95000"/>
                    <a:lumOff val="5000"/>
                  </a:schemeClr>
                </a:solidFill>
                <a:latin typeface="Times New Roman" panose="02020603050405020304" pitchFamily="18" charset="0"/>
                <a:cs typeface="Times New Roman" panose="02020603050405020304" pitchFamily="18" charset="0"/>
              </a:rPr>
              <a:t>	⮚ Stock decrease </a:t>
            </a:r>
          </a:p>
          <a:p>
            <a:pPr marL="45720" indent="0">
              <a:buNone/>
            </a:pPr>
            <a:r>
              <a:rPr lang="en-IN" dirty="0">
                <a:solidFill>
                  <a:schemeClr val="tx1">
                    <a:lumMod val="95000"/>
                    <a:lumOff val="5000"/>
                  </a:schemeClr>
                </a:solidFill>
                <a:latin typeface="Times New Roman" panose="02020603050405020304" pitchFamily="18" charset="0"/>
                <a:cs typeface="Times New Roman" panose="02020603050405020304" pitchFamily="18" charset="0"/>
              </a:rPr>
              <a:t>	⮚ Stock details</a:t>
            </a:r>
          </a:p>
        </p:txBody>
      </p:sp>
    </p:spTree>
    <p:extLst>
      <p:ext uri="{BB962C8B-B14F-4D97-AF65-F5344CB8AC3E}">
        <p14:creationId xmlns:p14="http://schemas.microsoft.com/office/powerpoint/2010/main" val="15364869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8F20D4-80CF-2181-593F-7AC931382F39}"/>
              </a:ext>
            </a:extLst>
          </p:cNvPr>
          <p:cNvSpPr>
            <a:spLocks noGrp="1"/>
          </p:cNvSpPr>
          <p:nvPr>
            <p:ph type="title"/>
          </p:nvPr>
        </p:nvSpPr>
        <p:spPr/>
        <p:txBody>
          <a:bodyPr/>
          <a:lstStyle/>
          <a:p>
            <a:r>
              <a:rPr lang="en-IN" b="1" dirty="0">
                <a:latin typeface="Palatino Linotype" panose="02040502050505030304" pitchFamily="18" charset="0"/>
              </a:rPr>
              <a:t>DONOR</a:t>
            </a:r>
          </a:p>
        </p:txBody>
      </p:sp>
      <p:sp>
        <p:nvSpPr>
          <p:cNvPr id="3" name="Content Placeholder 2">
            <a:extLst>
              <a:ext uri="{FF2B5EF4-FFF2-40B4-BE49-F238E27FC236}">
                <a16:creationId xmlns:a16="http://schemas.microsoft.com/office/drawing/2014/main" id="{E954DC82-9D66-126F-5D1A-4CE446924966}"/>
              </a:ext>
            </a:extLst>
          </p:cNvPr>
          <p:cNvSpPr>
            <a:spLocks noGrp="1"/>
          </p:cNvSpPr>
          <p:nvPr>
            <p:ph idx="1"/>
          </p:nvPr>
        </p:nvSpPr>
        <p:spPr/>
        <p:txBody>
          <a:bodyPr/>
          <a:lstStyle/>
          <a:p>
            <a:pPr marL="45720" indent="0">
              <a:lnSpc>
                <a:spcPct val="150000"/>
              </a:lnSpc>
              <a:buNone/>
            </a:pPr>
            <a:r>
              <a:rPr lang="en-US" dirty="0">
                <a:solidFill>
                  <a:schemeClr val="tx1">
                    <a:lumMod val="95000"/>
                    <a:lumOff val="5000"/>
                  </a:schemeClr>
                </a:solidFill>
                <a:latin typeface="Times New Roman" panose="02020603050405020304" pitchFamily="18" charset="0"/>
                <a:cs typeface="Times New Roman" panose="02020603050405020304" pitchFamily="18" charset="0"/>
              </a:rPr>
              <a:t>This module can be accessed by donors and hospital authorities. Donors can log into the system by entering the user ID and password. After entering this module, the donors can use the following modules: </a:t>
            </a:r>
          </a:p>
          <a:p>
            <a:pPr marL="45720" indent="0">
              <a:lnSpc>
                <a:spcPct val="150000"/>
              </a:lnSpc>
              <a:buNone/>
            </a:pPr>
            <a:r>
              <a:rPr lang="en-US" dirty="0"/>
              <a:t>❖ </a:t>
            </a:r>
            <a:r>
              <a:rPr lang="en-US" b="1" dirty="0"/>
              <a:t>DONOR MODULE </a:t>
            </a:r>
          </a:p>
          <a:p>
            <a:pPr marL="45720" indent="0">
              <a:buNone/>
            </a:pPr>
            <a:r>
              <a:rPr lang="en-US" dirty="0"/>
              <a:t>	</a:t>
            </a:r>
            <a:r>
              <a:rPr lang="en-US" dirty="0">
                <a:solidFill>
                  <a:schemeClr val="tx1">
                    <a:lumMod val="95000"/>
                    <a:lumOff val="5000"/>
                  </a:schemeClr>
                </a:solidFill>
              </a:rPr>
              <a:t>⮚</a:t>
            </a:r>
            <a:r>
              <a:rPr lang="en-US" dirty="0"/>
              <a:t> </a:t>
            </a:r>
            <a:r>
              <a:rPr lang="en-US" dirty="0">
                <a:solidFill>
                  <a:schemeClr val="tx1">
                    <a:lumMod val="95000"/>
                    <a:lumOff val="5000"/>
                  </a:schemeClr>
                </a:solidFill>
                <a:latin typeface="Times New Roman" panose="02020603050405020304" pitchFamily="18" charset="0"/>
                <a:cs typeface="Times New Roman" panose="02020603050405020304" pitchFamily="18" charset="0"/>
              </a:rPr>
              <a:t>Login/Logout </a:t>
            </a:r>
          </a:p>
          <a:p>
            <a:pPr marL="45720" indent="0">
              <a:buNone/>
            </a:pPr>
            <a:r>
              <a:rPr lang="en-US" dirty="0">
                <a:solidFill>
                  <a:schemeClr val="tx1">
                    <a:lumMod val="95000"/>
                    <a:lumOff val="5000"/>
                  </a:schemeClr>
                </a:solidFill>
                <a:latin typeface="Times New Roman" panose="02020603050405020304" pitchFamily="18" charset="0"/>
                <a:cs typeface="Times New Roman" panose="02020603050405020304" pitchFamily="18" charset="0"/>
              </a:rPr>
              <a:t>	⮚ Donor Registration </a:t>
            </a:r>
            <a:endParaRPr lang="en-IN" dirty="0">
              <a:solidFill>
                <a:schemeClr val="tx1">
                  <a:lumMod val="95000"/>
                  <a:lumOff val="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147237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36CA2E-BD76-2D4D-6611-3A30A080926E}"/>
              </a:ext>
            </a:extLst>
          </p:cNvPr>
          <p:cNvSpPr>
            <a:spLocks noGrp="1"/>
          </p:cNvSpPr>
          <p:nvPr>
            <p:ph type="title"/>
          </p:nvPr>
        </p:nvSpPr>
        <p:spPr/>
        <p:txBody>
          <a:bodyPr/>
          <a:lstStyle/>
          <a:p>
            <a:r>
              <a:rPr lang="en-IN" b="1" dirty="0">
                <a:solidFill>
                  <a:srgbClr val="C00000"/>
                </a:solidFill>
                <a:latin typeface="Palatino Linotype" panose="02040502050505030304" pitchFamily="18" charset="0"/>
              </a:rPr>
              <a:t>PROJECT SCREENSHOT</a:t>
            </a:r>
            <a:endParaRPr lang="en-IN" dirty="0"/>
          </a:p>
        </p:txBody>
      </p:sp>
      <p:pic>
        <p:nvPicPr>
          <p:cNvPr id="5" name="Content Placeholder 4">
            <a:extLst>
              <a:ext uri="{FF2B5EF4-FFF2-40B4-BE49-F238E27FC236}">
                <a16:creationId xmlns:a16="http://schemas.microsoft.com/office/drawing/2014/main" id="{43A06457-B5DD-4807-2897-E4283F76097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99844" y="2057400"/>
            <a:ext cx="7158974" cy="4038600"/>
          </a:xfrm>
        </p:spPr>
      </p:pic>
      <p:sp>
        <p:nvSpPr>
          <p:cNvPr id="6" name="Title 1">
            <a:extLst>
              <a:ext uri="{FF2B5EF4-FFF2-40B4-BE49-F238E27FC236}">
                <a16:creationId xmlns:a16="http://schemas.microsoft.com/office/drawing/2014/main" id="{9AC34B7F-E1CF-FEDE-8D79-7A67FC7416D5}"/>
              </a:ext>
            </a:extLst>
          </p:cNvPr>
          <p:cNvSpPr txBox="1">
            <a:spLocks/>
          </p:cNvSpPr>
          <p:nvPr/>
        </p:nvSpPr>
        <p:spPr>
          <a:xfrm>
            <a:off x="5290110" y="5983941"/>
            <a:ext cx="1578441" cy="52891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a:lstStyle>
          <a:p>
            <a:r>
              <a:rPr lang="en-IN" sz="2000" b="1" dirty="0">
                <a:solidFill>
                  <a:schemeClr val="tx1"/>
                </a:solidFill>
                <a:latin typeface="Palatino Linotype" panose="02040502050505030304" pitchFamily="18" charset="0"/>
              </a:rPr>
              <a:t>Login Page</a:t>
            </a:r>
            <a:endParaRPr lang="en-IN" sz="2000" dirty="0">
              <a:solidFill>
                <a:schemeClr val="tx1"/>
              </a:solidFill>
            </a:endParaRPr>
          </a:p>
        </p:txBody>
      </p:sp>
    </p:spTree>
    <p:extLst>
      <p:ext uri="{BB962C8B-B14F-4D97-AF65-F5344CB8AC3E}">
        <p14:creationId xmlns:p14="http://schemas.microsoft.com/office/powerpoint/2010/main" val="38925637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0C7037-20F0-333C-36FB-7D5311198E7A}"/>
              </a:ext>
            </a:extLst>
          </p:cNvPr>
          <p:cNvSpPr>
            <a:spLocks noGrp="1"/>
          </p:cNvSpPr>
          <p:nvPr>
            <p:ph type="title"/>
          </p:nvPr>
        </p:nvSpPr>
        <p:spPr/>
        <p:txBody>
          <a:bodyPr/>
          <a:lstStyle/>
          <a:p>
            <a:r>
              <a:rPr lang="en-IN" b="1" dirty="0">
                <a:solidFill>
                  <a:srgbClr val="C00000"/>
                </a:solidFill>
                <a:latin typeface="Palatino Linotype" panose="02040502050505030304" pitchFamily="18" charset="0"/>
              </a:rPr>
              <a:t>HOME PAGE</a:t>
            </a:r>
            <a:endParaRPr lang="en-IN" dirty="0"/>
          </a:p>
        </p:txBody>
      </p:sp>
      <p:pic>
        <p:nvPicPr>
          <p:cNvPr id="9" name="Content Placeholder 8">
            <a:extLst>
              <a:ext uri="{FF2B5EF4-FFF2-40B4-BE49-F238E27FC236}">
                <a16:creationId xmlns:a16="http://schemas.microsoft.com/office/drawing/2014/main" id="{F9348D49-7244-E7B1-B3CB-909343AD90C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03835" y="2057400"/>
            <a:ext cx="7150992" cy="4038600"/>
          </a:xfrm>
        </p:spPr>
      </p:pic>
    </p:spTree>
    <p:extLst>
      <p:ext uri="{BB962C8B-B14F-4D97-AF65-F5344CB8AC3E}">
        <p14:creationId xmlns:p14="http://schemas.microsoft.com/office/powerpoint/2010/main" val="18432856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BC56DC-2A74-B278-7E64-5D409BC0AEDC}"/>
              </a:ext>
            </a:extLst>
          </p:cNvPr>
          <p:cNvSpPr>
            <a:spLocks noGrp="1"/>
          </p:cNvSpPr>
          <p:nvPr>
            <p:ph type="title"/>
          </p:nvPr>
        </p:nvSpPr>
        <p:spPr/>
        <p:txBody>
          <a:bodyPr/>
          <a:lstStyle/>
          <a:p>
            <a:r>
              <a:rPr lang="en-IN" b="1" dirty="0">
                <a:solidFill>
                  <a:srgbClr val="C00000"/>
                </a:solidFill>
                <a:latin typeface="Palatino Linotype" panose="02040502050505030304" pitchFamily="18" charset="0"/>
              </a:rPr>
              <a:t>CONTENTS</a:t>
            </a:r>
            <a:endParaRPr lang="en-IN" dirty="0"/>
          </a:p>
        </p:txBody>
      </p:sp>
      <p:sp>
        <p:nvSpPr>
          <p:cNvPr id="3" name="Content Placeholder 2">
            <a:extLst>
              <a:ext uri="{FF2B5EF4-FFF2-40B4-BE49-F238E27FC236}">
                <a16:creationId xmlns:a16="http://schemas.microsoft.com/office/drawing/2014/main" id="{1E0A8930-6188-9889-68F8-6B46E3C10DD2}"/>
              </a:ext>
            </a:extLst>
          </p:cNvPr>
          <p:cNvSpPr>
            <a:spLocks noGrp="1"/>
          </p:cNvSpPr>
          <p:nvPr>
            <p:ph idx="1"/>
          </p:nvPr>
        </p:nvSpPr>
        <p:spPr>
          <a:xfrm>
            <a:off x="1143001" y="2057400"/>
            <a:ext cx="3751728" cy="4038600"/>
          </a:xfrm>
        </p:spPr>
        <p:txBody>
          <a:bodyPr>
            <a:normAutofit fontScale="92500" lnSpcReduction="10000"/>
          </a:bodyPr>
          <a:lstStyle/>
          <a:p>
            <a:r>
              <a:rPr lang="en-IN" sz="2400" dirty="0">
                <a:solidFill>
                  <a:schemeClr val="tx1">
                    <a:lumMod val="95000"/>
                    <a:lumOff val="5000"/>
                  </a:schemeClr>
                </a:solidFill>
                <a:latin typeface="Times New Roman" panose="02020603050405020304" pitchFamily="18" charset="0"/>
                <a:cs typeface="Times New Roman" panose="02020603050405020304" pitchFamily="18" charset="0"/>
              </a:rPr>
              <a:t>ABSTRACT</a:t>
            </a:r>
          </a:p>
          <a:p>
            <a:r>
              <a:rPr lang="en-IN" sz="2400" dirty="0">
                <a:solidFill>
                  <a:schemeClr val="tx1">
                    <a:lumMod val="95000"/>
                    <a:lumOff val="5000"/>
                  </a:schemeClr>
                </a:solidFill>
                <a:latin typeface="Times New Roman" panose="02020603050405020304" pitchFamily="18" charset="0"/>
                <a:cs typeface="Times New Roman" panose="02020603050405020304" pitchFamily="18" charset="0"/>
              </a:rPr>
              <a:t>INTRODUCTION</a:t>
            </a:r>
          </a:p>
          <a:p>
            <a:r>
              <a:rPr lang="en-IN" sz="2400" dirty="0">
                <a:solidFill>
                  <a:schemeClr val="tx1">
                    <a:lumMod val="95000"/>
                    <a:lumOff val="5000"/>
                  </a:schemeClr>
                </a:solidFill>
                <a:latin typeface="Times New Roman" panose="02020603050405020304" pitchFamily="18" charset="0"/>
                <a:cs typeface="Times New Roman" panose="02020603050405020304" pitchFamily="18" charset="0"/>
              </a:rPr>
              <a:t>OBJECTIVE</a:t>
            </a:r>
          </a:p>
          <a:p>
            <a:r>
              <a:rPr lang="en-IN" sz="2400" dirty="0">
                <a:solidFill>
                  <a:schemeClr val="tx1">
                    <a:lumMod val="95000"/>
                    <a:lumOff val="5000"/>
                  </a:schemeClr>
                </a:solidFill>
                <a:latin typeface="Times New Roman" panose="02020603050405020304" pitchFamily="18" charset="0"/>
                <a:cs typeface="Times New Roman" panose="02020603050405020304" pitchFamily="18" charset="0"/>
              </a:rPr>
              <a:t>LANGUAGE USED</a:t>
            </a:r>
          </a:p>
          <a:p>
            <a:r>
              <a:rPr lang="en-IN" sz="2400" dirty="0">
                <a:solidFill>
                  <a:schemeClr val="tx1">
                    <a:lumMod val="95000"/>
                    <a:lumOff val="5000"/>
                  </a:schemeClr>
                </a:solidFill>
                <a:latin typeface="Times New Roman" panose="02020603050405020304" pitchFamily="18" charset="0"/>
                <a:cs typeface="Times New Roman" panose="02020603050405020304" pitchFamily="18" charset="0"/>
              </a:rPr>
              <a:t>EXISTING SYSTEM</a:t>
            </a:r>
          </a:p>
          <a:p>
            <a:r>
              <a:rPr lang="en-IN" sz="2400" dirty="0">
                <a:solidFill>
                  <a:schemeClr val="tx1">
                    <a:lumMod val="95000"/>
                    <a:lumOff val="5000"/>
                  </a:schemeClr>
                </a:solidFill>
                <a:latin typeface="Times New Roman" panose="02020603050405020304" pitchFamily="18" charset="0"/>
                <a:cs typeface="Times New Roman" panose="02020603050405020304" pitchFamily="18" charset="0"/>
              </a:rPr>
              <a:t>PROPOSED SYSTEM</a:t>
            </a:r>
          </a:p>
          <a:p>
            <a:r>
              <a:rPr lang="en-IN" sz="2400" dirty="0">
                <a:solidFill>
                  <a:schemeClr val="tx1">
                    <a:lumMod val="95000"/>
                    <a:lumOff val="5000"/>
                  </a:schemeClr>
                </a:solidFill>
                <a:latin typeface="Times New Roman" panose="02020603050405020304" pitchFamily="18" charset="0"/>
                <a:cs typeface="Times New Roman" panose="02020603050405020304" pitchFamily="18" charset="0"/>
              </a:rPr>
              <a:t>PROJECT SCOPE</a:t>
            </a:r>
          </a:p>
          <a:p>
            <a:r>
              <a:rPr lang="en-IN" sz="2400" dirty="0">
                <a:solidFill>
                  <a:schemeClr val="tx1">
                    <a:lumMod val="95000"/>
                    <a:lumOff val="5000"/>
                  </a:schemeClr>
                </a:solidFill>
                <a:latin typeface="Times New Roman" panose="02020603050405020304" pitchFamily="18" charset="0"/>
                <a:cs typeface="Times New Roman" panose="02020603050405020304" pitchFamily="18" charset="0"/>
              </a:rPr>
              <a:t>DATA FLOW DIAGRAM</a:t>
            </a:r>
          </a:p>
          <a:p>
            <a:r>
              <a:rPr lang="en-IN" sz="2400" dirty="0">
                <a:solidFill>
                  <a:schemeClr val="tx1">
                    <a:lumMod val="95000"/>
                    <a:lumOff val="5000"/>
                  </a:schemeClr>
                </a:solidFill>
                <a:latin typeface="Times New Roman" panose="02020603050405020304" pitchFamily="18" charset="0"/>
                <a:cs typeface="Times New Roman" panose="02020603050405020304" pitchFamily="18" charset="0"/>
              </a:rPr>
              <a:t>MODULES</a:t>
            </a:r>
          </a:p>
          <a:p>
            <a:endParaRPr lang="en-IN" dirty="0"/>
          </a:p>
          <a:p>
            <a:endParaRPr lang="en-IN" dirty="0"/>
          </a:p>
          <a:p>
            <a:endParaRPr lang="en-IN" dirty="0"/>
          </a:p>
          <a:p>
            <a:endParaRPr lang="en-IN" dirty="0"/>
          </a:p>
        </p:txBody>
      </p:sp>
      <p:sp>
        <p:nvSpPr>
          <p:cNvPr id="5" name="Content Placeholder 2">
            <a:extLst>
              <a:ext uri="{FF2B5EF4-FFF2-40B4-BE49-F238E27FC236}">
                <a16:creationId xmlns:a16="http://schemas.microsoft.com/office/drawing/2014/main" id="{54BA9E68-C44C-9C18-AA8F-2BD39529E7AB}"/>
              </a:ext>
            </a:extLst>
          </p:cNvPr>
          <p:cNvSpPr txBox="1">
            <a:spLocks/>
          </p:cNvSpPr>
          <p:nvPr/>
        </p:nvSpPr>
        <p:spPr>
          <a:xfrm>
            <a:off x="6611470" y="1965960"/>
            <a:ext cx="3751729" cy="4038600"/>
          </a:xfrm>
          <a:prstGeom prst="rect">
            <a:avLst/>
          </a:prstGeom>
        </p:spPr>
        <p:txBody>
          <a:bodyPr vert="horz" lIns="91440" tIns="45720" rIns="91440" bIns="45720" rtlCol="0">
            <a:normAutofit/>
          </a:bodyPr>
          <a:lstStyle>
            <a:lvl1pPr marL="228600" indent="-182880" algn="l" defTabSz="914400" rtl="0" eaLnBrk="1" latinLnBrk="0" hangingPunct="1">
              <a:lnSpc>
                <a:spcPct val="90000"/>
              </a:lnSpc>
              <a:spcBef>
                <a:spcPts val="1400"/>
              </a:spcBef>
              <a:buClr>
                <a:schemeClr val="accent1"/>
              </a:buClr>
              <a:buSzPct val="80000"/>
              <a:buFont typeface="Corbel" pitchFamily="34" charset="0"/>
              <a:buChar char="•"/>
              <a:defRPr sz="2200" kern="1200">
                <a:solidFill>
                  <a:schemeClr val="accent1"/>
                </a:solidFill>
                <a:latin typeface="+mn-lt"/>
                <a:ea typeface="+mn-ea"/>
                <a:cs typeface="+mn-cs"/>
              </a:defRPr>
            </a:lvl1pPr>
            <a:lvl2pPr marL="45720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2000" kern="1200">
                <a:solidFill>
                  <a:schemeClr val="accent1"/>
                </a:solidFill>
                <a:latin typeface="+mn-lt"/>
                <a:ea typeface="+mn-ea"/>
                <a:cs typeface="+mn-cs"/>
              </a:defRPr>
            </a:lvl2pPr>
            <a:lvl3pPr marL="73152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800" kern="1200">
                <a:solidFill>
                  <a:schemeClr val="accent1"/>
                </a:solidFill>
                <a:latin typeface="+mn-lt"/>
                <a:ea typeface="+mn-ea"/>
                <a:cs typeface="+mn-cs"/>
              </a:defRPr>
            </a:lvl3pPr>
            <a:lvl4pPr marL="100584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4pPr>
            <a:lvl5pPr marL="128016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5pPr>
            <a:lvl6pPr marL="16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6pPr>
            <a:lvl7pPr marL="19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7pPr>
            <a:lvl8pPr marL="22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8pPr>
            <a:lvl9pPr marL="25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9pPr>
          </a:lstStyle>
          <a:p>
            <a:r>
              <a:rPr lang="en-IN" dirty="0">
                <a:solidFill>
                  <a:schemeClr val="tx1">
                    <a:lumMod val="95000"/>
                    <a:lumOff val="5000"/>
                  </a:schemeClr>
                </a:solidFill>
                <a:latin typeface="Times New Roman" panose="02020603050405020304" pitchFamily="18" charset="0"/>
                <a:cs typeface="Times New Roman" panose="02020603050405020304" pitchFamily="18" charset="0"/>
              </a:rPr>
              <a:t>PROJECT SCREENSHOT</a:t>
            </a:r>
          </a:p>
          <a:p>
            <a:r>
              <a:rPr lang="en-IN" dirty="0">
                <a:solidFill>
                  <a:schemeClr val="tx1">
                    <a:lumMod val="95000"/>
                    <a:lumOff val="5000"/>
                  </a:schemeClr>
                </a:solidFill>
                <a:latin typeface="Times New Roman" panose="02020603050405020304" pitchFamily="18" charset="0"/>
                <a:cs typeface="Times New Roman" panose="02020603050405020304" pitchFamily="18" charset="0"/>
              </a:rPr>
              <a:t>CONCLUSION</a:t>
            </a:r>
          </a:p>
          <a:p>
            <a:pPr marL="45720" indent="0">
              <a:buNone/>
            </a:pPr>
            <a:endParaRPr lang="en-IN" dirty="0"/>
          </a:p>
          <a:p>
            <a:endParaRPr lang="en-IN" dirty="0"/>
          </a:p>
        </p:txBody>
      </p:sp>
    </p:spTree>
    <p:extLst>
      <p:ext uri="{BB962C8B-B14F-4D97-AF65-F5344CB8AC3E}">
        <p14:creationId xmlns:p14="http://schemas.microsoft.com/office/powerpoint/2010/main" val="126476272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5B3B6F-F3F7-A3E9-6943-FB137B5EFAD6}"/>
              </a:ext>
            </a:extLst>
          </p:cNvPr>
          <p:cNvSpPr>
            <a:spLocks noGrp="1"/>
          </p:cNvSpPr>
          <p:nvPr>
            <p:ph type="title"/>
          </p:nvPr>
        </p:nvSpPr>
        <p:spPr/>
        <p:txBody>
          <a:bodyPr/>
          <a:lstStyle/>
          <a:p>
            <a:r>
              <a:rPr lang="en-IN" b="1" dirty="0">
                <a:solidFill>
                  <a:srgbClr val="C00000"/>
                </a:solidFill>
                <a:latin typeface="Palatino Linotype" panose="02040502050505030304" pitchFamily="18" charset="0"/>
              </a:rPr>
              <a:t>DONOR REGISTRATION PAGE</a:t>
            </a:r>
            <a:endParaRPr lang="en-IN" dirty="0"/>
          </a:p>
        </p:txBody>
      </p:sp>
      <p:pic>
        <p:nvPicPr>
          <p:cNvPr id="5" name="Content Placeholder 4">
            <a:extLst>
              <a:ext uri="{FF2B5EF4-FFF2-40B4-BE49-F238E27FC236}">
                <a16:creationId xmlns:a16="http://schemas.microsoft.com/office/drawing/2014/main" id="{8B68DA80-D342-8DE2-EF63-597A83A9987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34872" y="2057400"/>
            <a:ext cx="7488918" cy="4038600"/>
          </a:xfrm>
        </p:spPr>
      </p:pic>
    </p:spTree>
    <p:extLst>
      <p:ext uri="{BB962C8B-B14F-4D97-AF65-F5344CB8AC3E}">
        <p14:creationId xmlns:p14="http://schemas.microsoft.com/office/powerpoint/2010/main" val="27250120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99D195-5C88-74B6-1D9D-59F8FB6DDDEE}"/>
              </a:ext>
            </a:extLst>
          </p:cNvPr>
          <p:cNvSpPr>
            <a:spLocks noGrp="1"/>
          </p:cNvSpPr>
          <p:nvPr>
            <p:ph type="title"/>
          </p:nvPr>
        </p:nvSpPr>
        <p:spPr/>
        <p:txBody>
          <a:bodyPr/>
          <a:lstStyle/>
          <a:p>
            <a:r>
              <a:rPr lang="en-IN" b="1" dirty="0">
                <a:solidFill>
                  <a:srgbClr val="C00000"/>
                </a:solidFill>
                <a:latin typeface="Palatino Linotype" panose="02040502050505030304" pitchFamily="18" charset="0"/>
              </a:rPr>
              <a:t>UPDATE DONOR DETAILS</a:t>
            </a:r>
            <a:endParaRPr lang="en-IN" dirty="0"/>
          </a:p>
        </p:txBody>
      </p:sp>
      <p:pic>
        <p:nvPicPr>
          <p:cNvPr id="5" name="Content Placeholder 4">
            <a:extLst>
              <a:ext uri="{FF2B5EF4-FFF2-40B4-BE49-F238E27FC236}">
                <a16:creationId xmlns:a16="http://schemas.microsoft.com/office/drawing/2014/main" id="{67CE8112-4258-8D3D-D8FF-F98EE5A28E8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24917" y="2057400"/>
            <a:ext cx="7108828" cy="4038600"/>
          </a:xfrm>
        </p:spPr>
      </p:pic>
    </p:spTree>
    <p:extLst>
      <p:ext uri="{BB962C8B-B14F-4D97-AF65-F5344CB8AC3E}">
        <p14:creationId xmlns:p14="http://schemas.microsoft.com/office/powerpoint/2010/main" val="20039788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94800C-2234-1E62-2861-3064F3B26835}"/>
              </a:ext>
            </a:extLst>
          </p:cNvPr>
          <p:cNvSpPr>
            <a:spLocks noGrp="1"/>
          </p:cNvSpPr>
          <p:nvPr>
            <p:ph type="title"/>
          </p:nvPr>
        </p:nvSpPr>
        <p:spPr/>
        <p:txBody>
          <a:bodyPr/>
          <a:lstStyle/>
          <a:p>
            <a:r>
              <a:rPr lang="en-IN" b="1" dirty="0">
                <a:solidFill>
                  <a:srgbClr val="C00000"/>
                </a:solidFill>
                <a:latin typeface="Palatino Linotype" panose="02040502050505030304" pitchFamily="18" charset="0"/>
              </a:rPr>
              <a:t>REGISTERED DONORS</a:t>
            </a:r>
            <a:endParaRPr lang="en-IN" dirty="0"/>
          </a:p>
        </p:txBody>
      </p:sp>
      <p:pic>
        <p:nvPicPr>
          <p:cNvPr id="5" name="Content Placeholder 4">
            <a:extLst>
              <a:ext uri="{FF2B5EF4-FFF2-40B4-BE49-F238E27FC236}">
                <a16:creationId xmlns:a16="http://schemas.microsoft.com/office/drawing/2014/main" id="{941F1896-250B-CB8D-C134-7EB5CFA9BE3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33116" y="2057400"/>
            <a:ext cx="7092431" cy="4038600"/>
          </a:xfrm>
        </p:spPr>
      </p:pic>
    </p:spTree>
    <p:extLst>
      <p:ext uri="{BB962C8B-B14F-4D97-AF65-F5344CB8AC3E}">
        <p14:creationId xmlns:p14="http://schemas.microsoft.com/office/powerpoint/2010/main" val="373553794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CB0F3-B01C-EA9C-B96C-DE0160646049}"/>
              </a:ext>
            </a:extLst>
          </p:cNvPr>
          <p:cNvSpPr>
            <a:spLocks noGrp="1"/>
          </p:cNvSpPr>
          <p:nvPr>
            <p:ph type="title"/>
          </p:nvPr>
        </p:nvSpPr>
        <p:spPr/>
        <p:txBody>
          <a:bodyPr/>
          <a:lstStyle/>
          <a:p>
            <a:r>
              <a:rPr lang="en-IN" b="1" dirty="0">
                <a:solidFill>
                  <a:srgbClr val="C00000"/>
                </a:solidFill>
                <a:latin typeface="Palatino Linotype" panose="02040502050505030304" pitchFamily="18" charset="0"/>
              </a:rPr>
              <a:t>SEARCH BY DONOR LOCATION</a:t>
            </a:r>
            <a:endParaRPr lang="en-IN" dirty="0"/>
          </a:p>
        </p:txBody>
      </p:sp>
      <p:pic>
        <p:nvPicPr>
          <p:cNvPr id="5" name="Content Placeholder 4">
            <a:extLst>
              <a:ext uri="{FF2B5EF4-FFF2-40B4-BE49-F238E27FC236}">
                <a16:creationId xmlns:a16="http://schemas.microsoft.com/office/drawing/2014/main" id="{ADA3BA28-BF1E-8C04-86AA-4B1B269BA32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021471" y="2057400"/>
            <a:ext cx="6115721" cy="4038600"/>
          </a:xfrm>
        </p:spPr>
      </p:pic>
    </p:spTree>
    <p:extLst>
      <p:ext uri="{BB962C8B-B14F-4D97-AF65-F5344CB8AC3E}">
        <p14:creationId xmlns:p14="http://schemas.microsoft.com/office/powerpoint/2010/main" val="158586366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07721A-3184-E2D5-8C97-45033A211E1B}"/>
              </a:ext>
            </a:extLst>
          </p:cNvPr>
          <p:cNvSpPr>
            <a:spLocks noGrp="1"/>
          </p:cNvSpPr>
          <p:nvPr>
            <p:ph type="title"/>
          </p:nvPr>
        </p:nvSpPr>
        <p:spPr/>
        <p:txBody>
          <a:bodyPr/>
          <a:lstStyle/>
          <a:p>
            <a:r>
              <a:rPr lang="en-IN" b="1" dirty="0">
                <a:solidFill>
                  <a:srgbClr val="C00000"/>
                </a:solidFill>
                <a:latin typeface="Palatino Linotype" panose="02040502050505030304" pitchFamily="18" charset="0"/>
              </a:rPr>
              <a:t>SEARCH BY DONOR ORGAN</a:t>
            </a:r>
            <a:endParaRPr lang="en-IN" dirty="0"/>
          </a:p>
        </p:txBody>
      </p:sp>
      <p:pic>
        <p:nvPicPr>
          <p:cNvPr id="5" name="Content Placeholder 4">
            <a:extLst>
              <a:ext uri="{FF2B5EF4-FFF2-40B4-BE49-F238E27FC236}">
                <a16:creationId xmlns:a16="http://schemas.microsoft.com/office/drawing/2014/main" id="{D1D30F8D-F6AD-9500-570F-8D2417E9E9F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002079" y="2057400"/>
            <a:ext cx="6154505" cy="4038600"/>
          </a:xfrm>
        </p:spPr>
      </p:pic>
    </p:spTree>
    <p:extLst>
      <p:ext uri="{BB962C8B-B14F-4D97-AF65-F5344CB8AC3E}">
        <p14:creationId xmlns:p14="http://schemas.microsoft.com/office/powerpoint/2010/main" val="267288644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EE41D6-482C-24EE-4C4A-32BFEF6D25EC}"/>
              </a:ext>
            </a:extLst>
          </p:cNvPr>
          <p:cNvSpPr>
            <a:spLocks noGrp="1"/>
          </p:cNvSpPr>
          <p:nvPr>
            <p:ph type="title"/>
          </p:nvPr>
        </p:nvSpPr>
        <p:spPr/>
        <p:txBody>
          <a:bodyPr/>
          <a:lstStyle/>
          <a:p>
            <a:r>
              <a:rPr lang="en-IN" b="1" dirty="0">
                <a:solidFill>
                  <a:srgbClr val="C00000"/>
                </a:solidFill>
                <a:latin typeface="Palatino Linotype" panose="02040502050505030304" pitchFamily="18" charset="0"/>
              </a:rPr>
              <a:t>STOCK INCREASE</a:t>
            </a:r>
            <a:endParaRPr lang="en-IN" dirty="0"/>
          </a:p>
        </p:txBody>
      </p:sp>
      <p:pic>
        <p:nvPicPr>
          <p:cNvPr id="5" name="Content Placeholder 4">
            <a:extLst>
              <a:ext uri="{FF2B5EF4-FFF2-40B4-BE49-F238E27FC236}">
                <a16:creationId xmlns:a16="http://schemas.microsoft.com/office/drawing/2014/main" id="{015F4576-29D3-C9C2-9EDC-23C7480FF10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371330" y="2057400"/>
            <a:ext cx="5416003" cy="4038600"/>
          </a:xfrm>
        </p:spPr>
      </p:pic>
    </p:spTree>
    <p:extLst>
      <p:ext uri="{BB962C8B-B14F-4D97-AF65-F5344CB8AC3E}">
        <p14:creationId xmlns:p14="http://schemas.microsoft.com/office/powerpoint/2010/main" val="182613751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D59436-502F-2E11-BF3D-AEACFE2800C9}"/>
              </a:ext>
            </a:extLst>
          </p:cNvPr>
          <p:cNvSpPr>
            <a:spLocks noGrp="1"/>
          </p:cNvSpPr>
          <p:nvPr>
            <p:ph type="title"/>
          </p:nvPr>
        </p:nvSpPr>
        <p:spPr/>
        <p:txBody>
          <a:bodyPr/>
          <a:lstStyle/>
          <a:p>
            <a:r>
              <a:rPr lang="en-IN" b="1" dirty="0">
                <a:solidFill>
                  <a:srgbClr val="C00000"/>
                </a:solidFill>
                <a:latin typeface="Palatino Linotype" panose="02040502050505030304" pitchFamily="18" charset="0"/>
              </a:rPr>
              <a:t>STOCK DECREASE</a:t>
            </a:r>
            <a:endParaRPr lang="en-IN" dirty="0"/>
          </a:p>
        </p:txBody>
      </p:sp>
      <p:pic>
        <p:nvPicPr>
          <p:cNvPr id="5" name="Content Placeholder 4">
            <a:extLst>
              <a:ext uri="{FF2B5EF4-FFF2-40B4-BE49-F238E27FC236}">
                <a16:creationId xmlns:a16="http://schemas.microsoft.com/office/drawing/2014/main" id="{3BFC5834-006E-95D3-DAE5-32ABD6A5A9D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798299" y="2057400"/>
            <a:ext cx="6562065" cy="4038600"/>
          </a:xfrm>
        </p:spPr>
      </p:pic>
    </p:spTree>
    <p:extLst>
      <p:ext uri="{BB962C8B-B14F-4D97-AF65-F5344CB8AC3E}">
        <p14:creationId xmlns:p14="http://schemas.microsoft.com/office/powerpoint/2010/main" val="76254076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DBDFD9-B714-1114-CB1F-AC29135334D6}"/>
              </a:ext>
            </a:extLst>
          </p:cNvPr>
          <p:cNvSpPr>
            <a:spLocks noGrp="1"/>
          </p:cNvSpPr>
          <p:nvPr>
            <p:ph type="title"/>
          </p:nvPr>
        </p:nvSpPr>
        <p:spPr/>
        <p:txBody>
          <a:bodyPr/>
          <a:lstStyle/>
          <a:p>
            <a:r>
              <a:rPr lang="en-IN" b="1" dirty="0">
                <a:solidFill>
                  <a:srgbClr val="C00000"/>
                </a:solidFill>
                <a:latin typeface="Palatino Linotype" panose="02040502050505030304" pitchFamily="18" charset="0"/>
              </a:rPr>
              <a:t>STOCK DETAILS</a:t>
            </a:r>
            <a:endParaRPr lang="en-IN" dirty="0"/>
          </a:p>
        </p:txBody>
      </p:sp>
      <p:pic>
        <p:nvPicPr>
          <p:cNvPr id="5" name="Content Placeholder 4">
            <a:extLst>
              <a:ext uri="{FF2B5EF4-FFF2-40B4-BE49-F238E27FC236}">
                <a16:creationId xmlns:a16="http://schemas.microsoft.com/office/drawing/2014/main" id="{9E085222-534B-3E2A-E524-617DE60AB3A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113749" y="2057400"/>
            <a:ext cx="5931165" cy="4038600"/>
          </a:xfrm>
        </p:spPr>
      </p:pic>
    </p:spTree>
    <p:extLst>
      <p:ext uri="{BB962C8B-B14F-4D97-AF65-F5344CB8AC3E}">
        <p14:creationId xmlns:p14="http://schemas.microsoft.com/office/powerpoint/2010/main" val="52221016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3017ED-27A7-9D07-02B3-F7909D2DA4D7}"/>
              </a:ext>
            </a:extLst>
          </p:cNvPr>
          <p:cNvSpPr>
            <a:spLocks noGrp="1"/>
          </p:cNvSpPr>
          <p:nvPr>
            <p:ph type="title"/>
          </p:nvPr>
        </p:nvSpPr>
        <p:spPr/>
        <p:txBody>
          <a:bodyPr/>
          <a:lstStyle/>
          <a:p>
            <a:r>
              <a:rPr lang="en-IN" b="1" dirty="0">
                <a:solidFill>
                  <a:srgbClr val="C00000"/>
                </a:solidFill>
                <a:latin typeface="Palatino Linotype" panose="02040502050505030304" pitchFamily="18" charset="0"/>
              </a:rPr>
              <a:t>DELETE DONOR DETAILS</a:t>
            </a:r>
            <a:endParaRPr lang="en-IN" dirty="0"/>
          </a:p>
        </p:txBody>
      </p:sp>
      <p:pic>
        <p:nvPicPr>
          <p:cNvPr id="7" name="Content Placeholder 6">
            <a:extLst>
              <a:ext uri="{FF2B5EF4-FFF2-40B4-BE49-F238E27FC236}">
                <a16:creationId xmlns:a16="http://schemas.microsoft.com/office/drawing/2014/main" id="{755FC9BE-1F2C-F959-8F0E-89769B0743C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290277" y="1844431"/>
            <a:ext cx="5550471" cy="4486879"/>
          </a:xfrm>
        </p:spPr>
      </p:pic>
    </p:spTree>
    <p:extLst>
      <p:ext uri="{BB962C8B-B14F-4D97-AF65-F5344CB8AC3E}">
        <p14:creationId xmlns:p14="http://schemas.microsoft.com/office/powerpoint/2010/main" val="7821266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F7AB7-CCF8-AC28-CEF2-1879CC856F22}"/>
              </a:ext>
            </a:extLst>
          </p:cNvPr>
          <p:cNvSpPr>
            <a:spLocks noGrp="1"/>
          </p:cNvSpPr>
          <p:nvPr>
            <p:ph type="title"/>
          </p:nvPr>
        </p:nvSpPr>
        <p:spPr/>
        <p:txBody>
          <a:bodyPr/>
          <a:lstStyle/>
          <a:p>
            <a:r>
              <a:rPr lang="en-IN" b="1" dirty="0">
                <a:solidFill>
                  <a:srgbClr val="C00000"/>
                </a:solidFill>
                <a:latin typeface="Palatino Linotype" panose="02040502050505030304" pitchFamily="18" charset="0"/>
              </a:rPr>
              <a:t>EXIT PAGE</a:t>
            </a:r>
            <a:endParaRPr lang="en-IN" dirty="0"/>
          </a:p>
        </p:txBody>
      </p:sp>
      <p:pic>
        <p:nvPicPr>
          <p:cNvPr id="5" name="Content Placeholder 4">
            <a:extLst>
              <a:ext uri="{FF2B5EF4-FFF2-40B4-BE49-F238E27FC236}">
                <a16:creationId xmlns:a16="http://schemas.microsoft.com/office/drawing/2014/main" id="{2148A631-031C-5E84-DE8F-1C5A4DA1591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34284" y="2057400"/>
            <a:ext cx="6890095" cy="4038600"/>
          </a:xfrm>
        </p:spPr>
      </p:pic>
    </p:spTree>
    <p:extLst>
      <p:ext uri="{BB962C8B-B14F-4D97-AF65-F5344CB8AC3E}">
        <p14:creationId xmlns:p14="http://schemas.microsoft.com/office/powerpoint/2010/main" val="30669630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C27D83A-EFAC-830C-B6EB-B264336A1C5C}"/>
              </a:ext>
            </a:extLst>
          </p:cNvPr>
          <p:cNvSpPr>
            <a:spLocks noGrp="1"/>
          </p:cNvSpPr>
          <p:nvPr>
            <p:ph type="title"/>
          </p:nvPr>
        </p:nvSpPr>
        <p:spPr/>
        <p:txBody>
          <a:bodyPr/>
          <a:lstStyle/>
          <a:p>
            <a:r>
              <a:rPr lang="en-IN" b="1" strike="noStrike" dirty="0">
                <a:solidFill>
                  <a:srgbClr val="C00000"/>
                </a:solidFill>
                <a:effectLst/>
                <a:latin typeface="Palatino Linotype" panose="02040502050505030304" pitchFamily="18" charset="0"/>
              </a:rPr>
              <a:t>ABSTRACT</a:t>
            </a:r>
            <a:endParaRPr lang="en-IN" b="1" dirty="0">
              <a:solidFill>
                <a:srgbClr val="C00000"/>
              </a:solidFill>
              <a:latin typeface="Palatino Linotype" panose="02040502050505030304" pitchFamily="18" charset="0"/>
            </a:endParaRPr>
          </a:p>
        </p:txBody>
      </p:sp>
      <p:sp>
        <p:nvSpPr>
          <p:cNvPr id="5" name="Content Placeholder 4">
            <a:extLst>
              <a:ext uri="{FF2B5EF4-FFF2-40B4-BE49-F238E27FC236}">
                <a16:creationId xmlns:a16="http://schemas.microsoft.com/office/drawing/2014/main" id="{56CCD36B-4661-F4E1-6E1A-B528C1F2A46D}"/>
              </a:ext>
            </a:extLst>
          </p:cNvPr>
          <p:cNvSpPr>
            <a:spLocks noGrp="1"/>
          </p:cNvSpPr>
          <p:nvPr>
            <p:ph idx="1"/>
          </p:nvPr>
        </p:nvSpPr>
        <p:spPr>
          <a:xfrm>
            <a:off x="1143000" y="1981200"/>
            <a:ext cx="9872871" cy="4038600"/>
          </a:xfrm>
        </p:spPr>
        <p:txBody>
          <a:bodyPr>
            <a:noAutofit/>
          </a:bodyPr>
          <a:lstStyle/>
          <a:p>
            <a:pPr marL="45720" indent="0" algn="just">
              <a:lnSpc>
                <a:spcPct val="150000"/>
              </a:lnSpc>
              <a:buNone/>
            </a:pPr>
            <a:r>
              <a:rPr lang="en-US" dirty="0">
                <a:solidFill>
                  <a:schemeClr val="tx1"/>
                </a:solidFill>
                <a:latin typeface="Times New Roman" panose="02020603050405020304" pitchFamily="18" charset="0"/>
                <a:cs typeface="Times New Roman" panose="02020603050405020304" pitchFamily="18" charset="0"/>
              </a:rPr>
              <a:t>Blood and organ donation management system is a DBMS(Database Management System) based software application. This Application acts as an essential role in saving human lives, and its main aim is to help the user get the required blood and organs at the correct time. This app enables users to find blood and organs in emergency situations. Users need to register with the application which is available on the application. And also, they can get brief information on the donor’s contact details including their location. The user can Contact them by making a call using this application.</a:t>
            </a:r>
          </a:p>
        </p:txBody>
      </p:sp>
    </p:spTree>
    <p:extLst>
      <p:ext uri="{BB962C8B-B14F-4D97-AF65-F5344CB8AC3E}">
        <p14:creationId xmlns:p14="http://schemas.microsoft.com/office/powerpoint/2010/main" val="328888257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3BF1C6-C319-533D-2BF4-DFA633936D58}"/>
              </a:ext>
            </a:extLst>
          </p:cNvPr>
          <p:cNvSpPr>
            <a:spLocks noGrp="1"/>
          </p:cNvSpPr>
          <p:nvPr>
            <p:ph type="title"/>
          </p:nvPr>
        </p:nvSpPr>
        <p:spPr/>
        <p:txBody>
          <a:bodyPr/>
          <a:lstStyle/>
          <a:p>
            <a:r>
              <a:rPr lang="en-IN" b="1" dirty="0">
                <a:solidFill>
                  <a:srgbClr val="C00000"/>
                </a:solidFill>
                <a:latin typeface="Times New Roman" panose="02020603050405020304" pitchFamily="18" charset="0"/>
                <a:cs typeface="Times New Roman" panose="02020603050405020304" pitchFamily="18" charset="0"/>
              </a:rPr>
              <a:t>CONCLUSION</a:t>
            </a:r>
          </a:p>
        </p:txBody>
      </p:sp>
      <p:sp>
        <p:nvSpPr>
          <p:cNvPr id="3" name="Content Placeholder 2">
            <a:extLst>
              <a:ext uri="{FF2B5EF4-FFF2-40B4-BE49-F238E27FC236}">
                <a16:creationId xmlns:a16="http://schemas.microsoft.com/office/drawing/2014/main" id="{F42E2079-285B-A901-380C-F1F6522FAB2A}"/>
              </a:ext>
            </a:extLst>
          </p:cNvPr>
          <p:cNvSpPr>
            <a:spLocks noGrp="1"/>
          </p:cNvSpPr>
          <p:nvPr>
            <p:ph idx="1"/>
          </p:nvPr>
        </p:nvSpPr>
        <p:spPr>
          <a:xfrm>
            <a:off x="1143000" y="3028950"/>
            <a:ext cx="9872871" cy="1863091"/>
          </a:xfrm>
        </p:spPr>
        <p:txBody>
          <a:bodyPr>
            <a:noAutofit/>
          </a:bodyPr>
          <a:lstStyle/>
          <a:p>
            <a:pPr marL="45720" indent="0" algn="just">
              <a:lnSpc>
                <a:spcPct val="150000"/>
              </a:lnSpc>
              <a:buNone/>
            </a:pPr>
            <a:r>
              <a:rPr lang="en-US" sz="2000" dirty="0">
                <a:solidFill>
                  <a:schemeClr val="tx1">
                    <a:lumMod val="95000"/>
                    <a:lumOff val="5000"/>
                  </a:schemeClr>
                </a:solidFill>
                <a:latin typeface="Times New Roman" panose="02020603050405020304" pitchFamily="18" charset="0"/>
                <a:cs typeface="Times New Roman" panose="02020603050405020304" pitchFamily="18" charset="0"/>
              </a:rPr>
              <a:t>The way for the citizens to communicate with the blood and organ donor for blood and organ requirement in times of medical emergency. The Organ Donation Management System is a DBMS based application that helps to reduce the mistakes which are done in the existing systems. The Organ Donation Management System is an efficient and reliable blood donor information. </a:t>
            </a:r>
            <a:endParaRPr lang="en-IN" sz="2000" dirty="0">
              <a:solidFill>
                <a:schemeClr val="tx1">
                  <a:lumMod val="95000"/>
                  <a:lumOff val="5000"/>
                </a:schemeClr>
              </a:solidFill>
              <a:latin typeface="Times New Roman" panose="02020603050405020304" pitchFamily="18" charset="0"/>
              <a:cs typeface="Times New Roman" panose="02020603050405020304" pitchFamily="18" charset="0"/>
            </a:endParaRPr>
          </a:p>
        </p:txBody>
      </p:sp>
      <p:sp>
        <p:nvSpPr>
          <p:cNvPr id="4" name="Rectangle 3">
            <a:extLst>
              <a:ext uri="{FF2B5EF4-FFF2-40B4-BE49-F238E27FC236}">
                <a16:creationId xmlns:a16="http://schemas.microsoft.com/office/drawing/2014/main" id="{20A498E1-4C52-64C6-A156-2857560EABFF}"/>
              </a:ext>
            </a:extLst>
          </p:cNvPr>
          <p:cNvSpPr/>
          <p:nvPr/>
        </p:nvSpPr>
        <p:spPr>
          <a:xfrm>
            <a:off x="2988572" y="1965960"/>
            <a:ext cx="6181725" cy="733425"/>
          </a:xfrm>
          <a:prstGeom prst="rect">
            <a:avLst/>
          </a:prstGeom>
          <a:solidFill>
            <a:srgbClr val="92D050"/>
          </a:solidFill>
          <a:ln w="57150">
            <a:solidFill>
              <a:srgbClr val="0070C0"/>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b="1" dirty="0">
                <a:latin typeface="Times New Roman" panose="02020603050405020304" pitchFamily="18" charset="0"/>
                <a:cs typeface="Times New Roman" panose="02020603050405020304" pitchFamily="18" charset="0"/>
              </a:rPr>
              <a:t>The system provides better, faster, and useful. </a:t>
            </a:r>
          </a:p>
        </p:txBody>
      </p:sp>
    </p:spTree>
    <p:extLst>
      <p:ext uri="{BB962C8B-B14F-4D97-AF65-F5344CB8AC3E}">
        <p14:creationId xmlns:p14="http://schemas.microsoft.com/office/powerpoint/2010/main" val="208936977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879545-3B3D-177F-FD14-AA213832BB10}"/>
              </a:ext>
            </a:extLst>
          </p:cNvPr>
          <p:cNvSpPr>
            <a:spLocks noGrp="1"/>
          </p:cNvSpPr>
          <p:nvPr>
            <p:ph type="title"/>
          </p:nvPr>
        </p:nvSpPr>
        <p:spPr/>
        <p:txBody>
          <a:bodyPr/>
          <a:lstStyle/>
          <a:p>
            <a:r>
              <a:rPr lang="en-IN" b="1" dirty="0">
                <a:solidFill>
                  <a:srgbClr val="C00000"/>
                </a:solidFill>
                <a:latin typeface="Times New Roman" panose="02020603050405020304" pitchFamily="18" charset="0"/>
                <a:cs typeface="Times New Roman" panose="02020603050405020304" pitchFamily="18" charset="0"/>
              </a:rPr>
              <a:t>REFERENCE</a:t>
            </a:r>
            <a:endParaRPr lang="en-IN" dirty="0"/>
          </a:p>
        </p:txBody>
      </p:sp>
      <p:sp>
        <p:nvSpPr>
          <p:cNvPr id="3" name="Content Placeholder 2">
            <a:extLst>
              <a:ext uri="{FF2B5EF4-FFF2-40B4-BE49-F238E27FC236}">
                <a16:creationId xmlns:a16="http://schemas.microsoft.com/office/drawing/2014/main" id="{E1394571-39B4-3578-C9EB-39977A340A8B}"/>
              </a:ext>
            </a:extLst>
          </p:cNvPr>
          <p:cNvSpPr>
            <a:spLocks noGrp="1"/>
          </p:cNvSpPr>
          <p:nvPr>
            <p:ph idx="1"/>
          </p:nvPr>
        </p:nvSpPr>
        <p:spPr/>
        <p:txBody>
          <a:bodyPr/>
          <a:lstStyle/>
          <a:p>
            <a:pPr marL="45720" indent="0">
              <a:buNone/>
            </a:pPr>
            <a:r>
              <a:rPr lang="en-IN" dirty="0">
                <a:solidFill>
                  <a:schemeClr val="tx1"/>
                </a:solidFill>
                <a:latin typeface="Times New Roman" panose="02020603050405020304" pitchFamily="18" charset="0"/>
                <a:cs typeface="Times New Roman" panose="02020603050405020304" pitchFamily="18" charset="0"/>
              </a:rPr>
              <a:t>1. https://www.academia.edu/98144794/ORGAN_DONATION_M ANAGEMENT_SYSTEM_PROJECT_ODMS_ </a:t>
            </a:r>
          </a:p>
          <a:p>
            <a:pPr marL="45720" indent="0">
              <a:buNone/>
            </a:pPr>
            <a:r>
              <a:rPr lang="en-IN" dirty="0">
                <a:solidFill>
                  <a:schemeClr val="tx1"/>
                </a:solidFill>
                <a:latin typeface="Times New Roman" panose="02020603050405020304" pitchFamily="18" charset="0"/>
                <a:cs typeface="Times New Roman" panose="02020603050405020304" pitchFamily="18" charset="0"/>
              </a:rPr>
              <a:t>2. https://ieeexplore.ieee.org/document/9537073 </a:t>
            </a:r>
          </a:p>
          <a:p>
            <a:pPr marL="45720" indent="0">
              <a:buNone/>
            </a:pPr>
            <a:r>
              <a:rPr lang="en-IN" dirty="0">
                <a:solidFill>
                  <a:schemeClr val="tx1"/>
                </a:solidFill>
                <a:latin typeface="Times New Roman" panose="02020603050405020304" pitchFamily="18" charset="0"/>
                <a:cs typeface="Times New Roman" panose="02020603050405020304" pitchFamily="18" charset="0"/>
              </a:rPr>
              <a:t>3. https://www.internationaljournalssrg.org/uploads/specialissuep </a:t>
            </a:r>
            <a:r>
              <a:rPr lang="en-IN" dirty="0" err="1">
                <a:solidFill>
                  <a:schemeClr val="tx1"/>
                </a:solidFill>
                <a:latin typeface="Times New Roman" panose="02020603050405020304" pitchFamily="18" charset="0"/>
                <a:cs typeface="Times New Roman" panose="02020603050405020304" pitchFamily="18" charset="0"/>
              </a:rPr>
              <a:t>df</a:t>
            </a:r>
            <a:r>
              <a:rPr lang="en-IN" dirty="0">
                <a:solidFill>
                  <a:schemeClr val="tx1"/>
                </a:solidFill>
                <a:latin typeface="Times New Roman" panose="02020603050405020304" pitchFamily="18" charset="0"/>
                <a:cs typeface="Times New Roman" panose="02020603050405020304" pitchFamily="18" charset="0"/>
              </a:rPr>
              <a:t>/ICIMCEH-2020/2020/CSE/P105.pdf </a:t>
            </a:r>
          </a:p>
          <a:p>
            <a:pPr marL="45720" indent="0">
              <a:buNone/>
            </a:pPr>
            <a:r>
              <a:rPr lang="en-IN" dirty="0">
                <a:solidFill>
                  <a:schemeClr val="tx1"/>
                </a:solidFill>
                <a:latin typeface="Times New Roman" panose="02020603050405020304" pitchFamily="18" charset="0"/>
                <a:cs typeface="Times New Roman" panose="02020603050405020304" pitchFamily="18" charset="0"/>
              </a:rPr>
              <a:t>4. https://edubirdie.com/examples/the-online-organ-donationmanagement-system-analytical-essay</a:t>
            </a:r>
          </a:p>
        </p:txBody>
      </p:sp>
    </p:spTree>
    <p:extLst>
      <p:ext uri="{BB962C8B-B14F-4D97-AF65-F5344CB8AC3E}">
        <p14:creationId xmlns:p14="http://schemas.microsoft.com/office/powerpoint/2010/main" val="86102191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DA2BAA-7FAA-7538-33DF-68F0BD4A75F4}"/>
              </a:ext>
            </a:extLst>
          </p:cNvPr>
          <p:cNvSpPr>
            <a:spLocks noGrp="1"/>
          </p:cNvSpPr>
          <p:nvPr>
            <p:ph type="title"/>
          </p:nvPr>
        </p:nvSpPr>
        <p:spPr>
          <a:xfrm>
            <a:off x="1933911" y="2750820"/>
            <a:ext cx="8324178" cy="1356360"/>
          </a:xfrm>
        </p:spPr>
        <p:txBody>
          <a:bodyPr>
            <a:noAutofit/>
          </a:bodyPr>
          <a:lstStyle/>
          <a:p>
            <a:pPr algn="ctr"/>
            <a:r>
              <a:rPr lang="en-IN" sz="10000" b="1" dirty="0">
                <a:solidFill>
                  <a:srgbClr val="C00000"/>
                </a:solidFill>
                <a:latin typeface="Palatino Linotype" panose="02040502050505030304" pitchFamily="18" charset="0"/>
              </a:rPr>
              <a:t>THANK YOU</a:t>
            </a:r>
          </a:p>
        </p:txBody>
      </p:sp>
    </p:spTree>
    <p:extLst>
      <p:ext uri="{BB962C8B-B14F-4D97-AF65-F5344CB8AC3E}">
        <p14:creationId xmlns:p14="http://schemas.microsoft.com/office/powerpoint/2010/main" val="33252769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79A956-259F-8A22-8621-049DF82B6E8A}"/>
              </a:ext>
            </a:extLst>
          </p:cNvPr>
          <p:cNvSpPr>
            <a:spLocks noGrp="1"/>
          </p:cNvSpPr>
          <p:nvPr>
            <p:ph type="title"/>
          </p:nvPr>
        </p:nvSpPr>
        <p:spPr/>
        <p:txBody>
          <a:bodyPr>
            <a:normAutofit fontScale="90000"/>
          </a:bodyPr>
          <a:lstStyle/>
          <a:p>
            <a:br>
              <a:rPr lang="en-IN" b="1" dirty="0">
                <a:solidFill>
                  <a:srgbClr val="C00000"/>
                </a:solidFill>
                <a:latin typeface="Palatino Linotype" panose="02040502050505030304" pitchFamily="18" charset="0"/>
              </a:rPr>
            </a:br>
            <a:r>
              <a:rPr lang="en-IN" sz="4900" b="1" dirty="0">
                <a:solidFill>
                  <a:srgbClr val="C00000"/>
                </a:solidFill>
                <a:latin typeface="Palatino Linotype" panose="02040502050505030304" pitchFamily="18" charset="0"/>
              </a:rPr>
              <a:t>INTRODUCTION</a:t>
            </a:r>
            <a:br>
              <a:rPr lang="en-IN" sz="4900" b="1" dirty="0">
                <a:solidFill>
                  <a:srgbClr val="C00000"/>
                </a:solidFill>
                <a:latin typeface="Palatino Linotype" panose="02040502050505030304" pitchFamily="18" charset="0"/>
              </a:rPr>
            </a:br>
            <a:endParaRPr lang="en-IN" sz="4900" b="1" dirty="0">
              <a:solidFill>
                <a:srgbClr val="C00000"/>
              </a:solidFill>
              <a:latin typeface="Palatino Linotype" panose="02040502050505030304" pitchFamily="18" charset="0"/>
            </a:endParaRPr>
          </a:p>
        </p:txBody>
      </p:sp>
      <p:sp>
        <p:nvSpPr>
          <p:cNvPr id="3" name="Content Placeholder 2">
            <a:extLst>
              <a:ext uri="{FF2B5EF4-FFF2-40B4-BE49-F238E27FC236}">
                <a16:creationId xmlns:a16="http://schemas.microsoft.com/office/drawing/2014/main" id="{BABD96B3-FE6C-8717-EA5F-BEF50DA3B972}"/>
              </a:ext>
            </a:extLst>
          </p:cNvPr>
          <p:cNvSpPr>
            <a:spLocks noGrp="1"/>
          </p:cNvSpPr>
          <p:nvPr>
            <p:ph idx="1"/>
          </p:nvPr>
        </p:nvSpPr>
        <p:spPr/>
        <p:txBody>
          <a:bodyPr>
            <a:normAutofit fontScale="92500"/>
          </a:bodyPr>
          <a:lstStyle/>
          <a:p>
            <a:pPr marL="45720" indent="0" algn="just">
              <a:lnSpc>
                <a:spcPct val="150000"/>
              </a:lnSpc>
              <a:buNone/>
            </a:pPr>
            <a:r>
              <a:rPr lang="en-US" dirty="0">
                <a:solidFill>
                  <a:schemeClr val="tx1">
                    <a:lumMod val="95000"/>
                    <a:lumOff val="5000"/>
                  </a:schemeClr>
                </a:solidFill>
                <a:latin typeface="Times New Roman" panose="02020603050405020304" pitchFamily="18" charset="0"/>
                <a:cs typeface="Times New Roman" panose="02020603050405020304" pitchFamily="18" charset="0"/>
              </a:rPr>
              <a:t>The main aim of developing this application is to provide blood to the people who require blood and organs. The numbers of persons who need blood are increasing in massive amounts day by day. Using this system user can search blood groups available in the city, and he can also get the contact number of the donor who has the same blood group he needs. To help people who need blood, this application is used effectively for getting the details of available blood groups, and also to get the contact number of the donors with the same blood group and within the city. Using this Blood and Organ bank management system application people can register himself or herself who want to donate blood.</a:t>
            </a:r>
          </a:p>
          <a:p>
            <a:pPr marL="45720" indent="0" algn="just">
              <a:lnSpc>
                <a:spcPct val="150000"/>
              </a:lnSpc>
              <a:buNone/>
            </a:pPr>
            <a:endParaRPr lang="en-IN" dirty="0">
              <a:solidFill>
                <a:schemeClr val="tx1">
                  <a:lumMod val="95000"/>
                  <a:lumOff val="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390204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208CC0-D82B-5EB2-88CD-AFE0179F4E56}"/>
              </a:ext>
            </a:extLst>
          </p:cNvPr>
          <p:cNvSpPr>
            <a:spLocks noGrp="1"/>
          </p:cNvSpPr>
          <p:nvPr>
            <p:ph type="title"/>
          </p:nvPr>
        </p:nvSpPr>
        <p:spPr/>
        <p:txBody>
          <a:bodyPr>
            <a:normAutofit fontScale="90000"/>
          </a:bodyPr>
          <a:lstStyle/>
          <a:p>
            <a:br>
              <a:rPr lang="en-IN" b="1" dirty="0">
                <a:solidFill>
                  <a:srgbClr val="C00000"/>
                </a:solidFill>
                <a:latin typeface="Palatino Linotype" panose="02040502050505030304" pitchFamily="18" charset="0"/>
              </a:rPr>
            </a:br>
            <a:r>
              <a:rPr lang="en-IN" sz="4900" b="1" dirty="0">
                <a:solidFill>
                  <a:srgbClr val="C00000"/>
                </a:solidFill>
                <a:latin typeface="Palatino Linotype" panose="02040502050505030304" pitchFamily="18" charset="0"/>
              </a:rPr>
              <a:t>CONTINUATION</a:t>
            </a:r>
            <a:br>
              <a:rPr lang="en-IN" sz="4900" b="1" dirty="0">
                <a:solidFill>
                  <a:srgbClr val="C00000"/>
                </a:solidFill>
                <a:latin typeface="Palatino Linotype" panose="02040502050505030304" pitchFamily="18" charset="0"/>
              </a:rPr>
            </a:br>
            <a:endParaRPr lang="en-IN" sz="4900" b="1" dirty="0">
              <a:solidFill>
                <a:srgbClr val="C00000"/>
              </a:solidFill>
              <a:latin typeface="Palatino Linotype" panose="02040502050505030304" pitchFamily="18" charset="0"/>
            </a:endParaRPr>
          </a:p>
        </p:txBody>
      </p:sp>
      <p:sp>
        <p:nvSpPr>
          <p:cNvPr id="3" name="Content Placeholder 2">
            <a:extLst>
              <a:ext uri="{FF2B5EF4-FFF2-40B4-BE49-F238E27FC236}">
                <a16:creationId xmlns:a16="http://schemas.microsoft.com/office/drawing/2014/main" id="{E1A8CB71-A935-6FD8-296F-5454B588E816}"/>
              </a:ext>
            </a:extLst>
          </p:cNvPr>
          <p:cNvSpPr>
            <a:spLocks noGrp="1"/>
          </p:cNvSpPr>
          <p:nvPr>
            <p:ph idx="1"/>
          </p:nvPr>
        </p:nvSpPr>
        <p:spPr>
          <a:xfrm>
            <a:off x="1143001" y="2057400"/>
            <a:ext cx="6000750" cy="4038600"/>
          </a:xfrm>
        </p:spPr>
        <p:txBody>
          <a:bodyPr>
            <a:normAutofit lnSpcReduction="10000"/>
          </a:bodyPr>
          <a:lstStyle/>
          <a:p>
            <a:pPr marL="45720" indent="0" algn="just">
              <a:lnSpc>
                <a:spcPct val="150000"/>
              </a:lnSpc>
              <a:buNone/>
            </a:pPr>
            <a:r>
              <a:rPr lang="en-US" dirty="0">
                <a:solidFill>
                  <a:schemeClr val="tx1">
                    <a:lumMod val="95000"/>
                    <a:lumOff val="5000"/>
                  </a:schemeClr>
                </a:solidFill>
                <a:latin typeface="Times New Roman" panose="02020603050405020304" pitchFamily="18" charset="0"/>
                <a:cs typeface="Times New Roman" panose="02020603050405020304" pitchFamily="18" charset="0"/>
              </a:rPr>
              <a:t>To log in the application, they have to enter their contact information like address mobile number, etc. This blood bank management system is a system based application. When a Human/Person wants to donate blood, he/she has to register in the application. Donor registration is effortless; to get register to the system, he has to fill up the registration form.</a:t>
            </a:r>
          </a:p>
          <a:p>
            <a:pPr marL="45720" indent="0" algn="just">
              <a:lnSpc>
                <a:spcPct val="150000"/>
              </a:lnSpc>
              <a:buNone/>
            </a:pPr>
            <a:endParaRPr lang="en-IN" dirty="0">
              <a:solidFill>
                <a:schemeClr val="tx1">
                  <a:lumMod val="95000"/>
                  <a:lumOff val="5000"/>
                </a:schemeClr>
              </a:solidFill>
              <a:latin typeface="Times New Roman" panose="02020603050405020304" pitchFamily="18" charset="0"/>
              <a:cs typeface="Times New Roman" panose="02020603050405020304" pitchFamily="18" charset="0"/>
            </a:endParaRPr>
          </a:p>
          <a:p>
            <a:pPr marL="45720" indent="0" algn="just">
              <a:lnSpc>
                <a:spcPct val="150000"/>
              </a:lnSpc>
              <a:buNone/>
            </a:pPr>
            <a:endParaRPr lang="en-IN" dirty="0">
              <a:solidFill>
                <a:schemeClr val="tx1">
                  <a:lumMod val="95000"/>
                  <a:lumOff val="5000"/>
                </a:schemeClr>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6D4860A4-9307-FDE4-3681-A5FAE284ADE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39736" y="2057400"/>
            <a:ext cx="3791653" cy="3662823"/>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19136054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E718F7-8FDC-0DDD-C0DA-8FE4143AA878}"/>
              </a:ext>
            </a:extLst>
          </p:cNvPr>
          <p:cNvSpPr>
            <a:spLocks noGrp="1"/>
          </p:cNvSpPr>
          <p:nvPr>
            <p:ph type="title"/>
          </p:nvPr>
        </p:nvSpPr>
        <p:spPr/>
        <p:txBody>
          <a:bodyPr>
            <a:normAutofit fontScale="90000"/>
          </a:bodyPr>
          <a:lstStyle/>
          <a:p>
            <a:br>
              <a:rPr lang="en-IN" b="1" dirty="0">
                <a:latin typeface="Palatino Linotype" panose="02040502050505030304" pitchFamily="18" charset="0"/>
              </a:rPr>
            </a:br>
            <a:r>
              <a:rPr lang="en-IN" sz="4900" b="1" dirty="0">
                <a:solidFill>
                  <a:srgbClr val="C00000"/>
                </a:solidFill>
                <a:latin typeface="Palatino Linotype" panose="02040502050505030304" pitchFamily="18" charset="0"/>
              </a:rPr>
              <a:t>OBJECTIVE</a:t>
            </a:r>
            <a:br>
              <a:rPr lang="en-IN" sz="4900" b="1" dirty="0">
                <a:latin typeface="Palatino Linotype" panose="02040502050505030304" pitchFamily="18" charset="0"/>
              </a:rPr>
            </a:br>
            <a:endParaRPr lang="en-IN" sz="4900" b="1" dirty="0">
              <a:latin typeface="Palatino Linotype" panose="02040502050505030304" pitchFamily="18" charset="0"/>
            </a:endParaRPr>
          </a:p>
        </p:txBody>
      </p:sp>
      <p:sp>
        <p:nvSpPr>
          <p:cNvPr id="3" name="Content Placeholder 2">
            <a:extLst>
              <a:ext uri="{FF2B5EF4-FFF2-40B4-BE49-F238E27FC236}">
                <a16:creationId xmlns:a16="http://schemas.microsoft.com/office/drawing/2014/main" id="{D89F7C3F-DF31-0A33-7ED0-193EF785E772}"/>
              </a:ext>
            </a:extLst>
          </p:cNvPr>
          <p:cNvSpPr>
            <a:spLocks noGrp="1"/>
          </p:cNvSpPr>
          <p:nvPr>
            <p:ph idx="1"/>
          </p:nvPr>
        </p:nvSpPr>
        <p:spPr>
          <a:xfrm>
            <a:off x="1095376" y="2047875"/>
            <a:ext cx="6158948" cy="4038600"/>
          </a:xfrm>
        </p:spPr>
        <p:txBody>
          <a:bodyPr>
            <a:normAutofit/>
          </a:bodyPr>
          <a:lstStyle/>
          <a:p>
            <a:pPr marL="45720" indent="0" algn="just">
              <a:lnSpc>
                <a:spcPct val="150000"/>
              </a:lnSpc>
              <a:buNone/>
            </a:pPr>
            <a:r>
              <a:rPr lang="en-US" dirty="0">
                <a:solidFill>
                  <a:schemeClr val="tx1"/>
                </a:solidFill>
                <a:latin typeface="Times New Roman" panose="02020603050405020304" pitchFamily="18" charset="0"/>
                <a:cs typeface="Times New Roman" panose="02020603050405020304" pitchFamily="18" charset="0"/>
              </a:rPr>
              <a:t>The Objective of this application is to design and maintain necessary information of the Patients, Donors, and report details for any bio-related organization. This application also has a login page where the user is required to register and only then they can view the availability of blood and organ, and even register to donate blood if he/she wishes to.</a:t>
            </a:r>
          </a:p>
          <a:p>
            <a:pPr algn="just">
              <a:lnSpc>
                <a:spcPct val="150000"/>
              </a:lnSpc>
            </a:pPr>
            <a:endParaRPr lang="en-IN" dirty="0">
              <a:solidFill>
                <a:schemeClr val="tx1"/>
              </a:solidFill>
              <a:latin typeface="Times New Roman" panose="02020603050405020304" pitchFamily="18" charset="0"/>
              <a:cs typeface="Times New Roman" panose="02020603050405020304" pitchFamily="18" charset="0"/>
            </a:endParaRPr>
          </a:p>
        </p:txBody>
      </p:sp>
      <p:sp>
        <p:nvSpPr>
          <p:cNvPr id="7" name="Oval 6">
            <a:extLst>
              <a:ext uri="{FF2B5EF4-FFF2-40B4-BE49-F238E27FC236}">
                <a16:creationId xmlns:a16="http://schemas.microsoft.com/office/drawing/2014/main" id="{FF7F5086-3E60-E4FD-6A9B-DAED4240AB0A}"/>
              </a:ext>
            </a:extLst>
          </p:cNvPr>
          <p:cNvSpPr/>
          <p:nvPr/>
        </p:nvSpPr>
        <p:spPr>
          <a:xfrm>
            <a:off x="7591425" y="2047875"/>
            <a:ext cx="3810000" cy="3562350"/>
          </a:xfrm>
          <a:prstGeom prst="ellipse">
            <a:avLst/>
          </a:prstGeom>
          <a:blipFill>
            <a:blip r:embed="rId2"/>
            <a:stretch>
              <a:fillRect/>
            </a:stretch>
          </a:blipFill>
          <a:ln w="57150">
            <a:solidFill>
              <a:srgbClr val="00B050"/>
            </a:solidFill>
          </a:ln>
          <a:effectLst>
            <a:innerShdw blurRad="63500" dist="508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23879418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80D383-55A1-ABF7-8796-1A45AABFCD3D}"/>
              </a:ext>
            </a:extLst>
          </p:cNvPr>
          <p:cNvSpPr>
            <a:spLocks noGrp="1"/>
          </p:cNvSpPr>
          <p:nvPr>
            <p:ph type="title"/>
          </p:nvPr>
        </p:nvSpPr>
        <p:spPr/>
        <p:txBody>
          <a:bodyPr>
            <a:noAutofit/>
          </a:bodyPr>
          <a:lstStyle/>
          <a:p>
            <a:br>
              <a:rPr lang="en-IN" b="1" dirty="0">
                <a:solidFill>
                  <a:srgbClr val="C00000"/>
                </a:solidFill>
                <a:latin typeface="Palatino Linotype" panose="02040502050505030304" pitchFamily="18" charset="0"/>
              </a:rPr>
            </a:br>
            <a:r>
              <a:rPr lang="en-IN" b="1" dirty="0">
                <a:solidFill>
                  <a:srgbClr val="C00000"/>
                </a:solidFill>
                <a:latin typeface="Palatino Linotype" panose="02040502050505030304" pitchFamily="18" charset="0"/>
              </a:rPr>
              <a:t>LANGUAGES USED</a:t>
            </a:r>
            <a:br>
              <a:rPr lang="en-IN" b="1" dirty="0">
                <a:solidFill>
                  <a:srgbClr val="C00000"/>
                </a:solidFill>
                <a:latin typeface="Palatino Linotype" panose="02040502050505030304" pitchFamily="18" charset="0"/>
              </a:rPr>
            </a:br>
            <a:endParaRPr lang="en-IN" b="1" dirty="0">
              <a:solidFill>
                <a:srgbClr val="C00000"/>
              </a:solidFill>
              <a:latin typeface="Palatino Linotype" panose="02040502050505030304" pitchFamily="18" charset="0"/>
            </a:endParaRPr>
          </a:p>
        </p:txBody>
      </p:sp>
      <p:sp>
        <p:nvSpPr>
          <p:cNvPr id="3" name="Content Placeholder 2">
            <a:extLst>
              <a:ext uri="{FF2B5EF4-FFF2-40B4-BE49-F238E27FC236}">
                <a16:creationId xmlns:a16="http://schemas.microsoft.com/office/drawing/2014/main" id="{4C17CE97-2011-3BF2-4EDD-F31F0CC0F679}"/>
              </a:ext>
            </a:extLst>
          </p:cNvPr>
          <p:cNvSpPr>
            <a:spLocks noGrp="1"/>
          </p:cNvSpPr>
          <p:nvPr>
            <p:ph idx="1"/>
          </p:nvPr>
        </p:nvSpPr>
        <p:spPr>
          <a:xfrm>
            <a:off x="8236772" y="5230940"/>
            <a:ext cx="1447800" cy="542331"/>
          </a:xfrm>
        </p:spPr>
        <p:txBody>
          <a:bodyPr>
            <a:noAutofit/>
          </a:bodyPr>
          <a:lstStyle/>
          <a:p>
            <a:pPr algn="ctr"/>
            <a:endParaRPr lang="en-US" sz="2000" dirty="0">
              <a:latin typeface="Times New Roman" panose="02020603050405020304" pitchFamily="18" charset="0"/>
              <a:cs typeface="Times New Roman" panose="02020603050405020304" pitchFamily="18" charset="0"/>
            </a:endParaRPr>
          </a:p>
          <a:p>
            <a:pPr algn="ctr"/>
            <a:endParaRPr lang="en-IN" sz="20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BBCEC9FC-A2DC-72CF-0EEE-15C48E45250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87387" y="2861484"/>
            <a:ext cx="2005405" cy="2005405"/>
          </a:xfrm>
          <a:prstGeom prst="rect">
            <a:avLst/>
          </a:prstGeom>
        </p:spPr>
      </p:pic>
      <p:pic>
        <p:nvPicPr>
          <p:cNvPr id="7" name="Picture 6">
            <a:extLst>
              <a:ext uri="{FF2B5EF4-FFF2-40B4-BE49-F238E27FC236}">
                <a16:creationId xmlns:a16="http://schemas.microsoft.com/office/drawing/2014/main" id="{8A5F2C5F-9F49-1372-611C-A2BC574D603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57969" y="2886636"/>
            <a:ext cx="1828799" cy="1828799"/>
          </a:xfrm>
          <a:prstGeom prst="rect">
            <a:avLst/>
          </a:prstGeom>
        </p:spPr>
      </p:pic>
      <p:sp>
        <p:nvSpPr>
          <p:cNvPr id="9" name="TextBox 8">
            <a:extLst>
              <a:ext uri="{FF2B5EF4-FFF2-40B4-BE49-F238E27FC236}">
                <a16:creationId xmlns:a16="http://schemas.microsoft.com/office/drawing/2014/main" id="{472C60AA-CA03-8659-AB03-6DE2EA17B151}"/>
              </a:ext>
            </a:extLst>
          </p:cNvPr>
          <p:cNvSpPr txBox="1"/>
          <p:nvPr/>
        </p:nvSpPr>
        <p:spPr>
          <a:xfrm>
            <a:off x="2362415" y="2168570"/>
            <a:ext cx="1656462" cy="461665"/>
          </a:xfrm>
          <a:prstGeom prst="rect">
            <a:avLst/>
          </a:prstGeom>
          <a:noFill/>
        </p:spPr>
        <p:txBody>
          <a:bodyPr wrap="square">
            <a:spAutoFit/>
          </a:bodyPr>
          <a:lstStyle/>
          <a:p>
            <a:r>
              <a:rPr lang="en-US" sz="2400" b="1" dirty="0">
                <a:latin typeface="Palatino Linotype" panose="02040502050505030304" pitchFamily="18" charset="0"/>
              </a:rPr>
              <a:t>Front-End</a:t>
            </a:r>
          </a:p>
        </p:txBody>
      </p:sp>
      <p:sp>
        <p:nvSpPr>
          <p:cNvPr id="11" name="TextBox 10">
            <a:extLst>
              <a:ext uri="{FF2B5EF4-FFF2-40B4-BE49-F238E27FC236}">
                <a16:creationId xmlns:a16="http://schemas.microsoft.com/office/drawing/2014/main" id="{8F415C19-012D-5A6E-574F-793A6833BBAE}"/>
              </a:ext>
            </a:extLst>
          </p:cNvPr>
          <p:cNvSpPr txBox="1"/>
          <p:nvPr/>
        </p:nvSpPr>
        <p:spPr>
          <a:xfrm>
            <a:off x="8050755" y="2168570"/>
            <a:ext cx="1819835" cy="461665"/>
          </a:xfrm>
          <a:prstGeom prst="rect">
            <a:avLst/>
          </a:prstGeom>
          <a:noFill/>
        </p:spPr>
        <p:txBody>
          <a:bodyPr wrap="square">
            <a:spAutoFit/>
          </a:bodyPr>
          <a:lstStyle/>
          <a:p>
            <a:r>
              <a:rPr lang="en-US" sz="2400" b="1" dirty="0">
                <a:latin typeface="Palatino Linotype" panose="02040502050505030304" pitchFamily="18" charset="0"/>
              </a:rPr>
              <a:t>Back-End</a:t>
            </a:r>
            <a:endParaRPr lang="en-IN" sz="2400" b="1" dirty="0">
              <a:latin typeface="Palatino Linotype" panose="02040502050505030304" pitchFamily="18" charset="0"/>
            </a:endParaRPr>
          </a:p>
        </p:txBody>
      </p:sp>
      <p:sp>
        <p:nvSpPr>
          <p:cNvPr id="13" name="TextBox 12">
            <a:extLst>
              <a:ext uri="{FF2B5EF4-FFF2-40B4-BE49-F238E27FC236}">
                <a16:creationId xmlns:a16="http://schemas.microsoft.com/office/drawing/2014/main" id="{DB21A0C9-13A2-9CAE-E831-7743A51062E4}"/>
              </a:ext>
            </a:extLst>
          </p:cNvPr>
          <p:cNvSpPr txBox="1"/>
          <p:nvPr/>
        </p:nvSpPr>
        <p:spPr>
          <a:xfrm>
            <a:off x="2362415" y="5230940"/>
            <a:ext cx="1385264" cy="400110"/>
          </a:xfrm>
          <a:prstGeom prst="rect">
            <a:avLst/>
          </a:prstGeom>
          <a:noFill/>
        </p:spPr>
        <p:txBody>
          <a:bodyPr wrap="square">
            <a:spAutoFit/>
          </a:bodyPr>
          <a:lstStyle/>
          <a:p>
            <a:pPr algn="ctr"/>
            <a:r>
              <a:rPr lang="en-US" sz="2000" dirty="0">
                <a:latin typeface="Times New Roman" panose="02020603050405020304" pitchFamily="18" charset="0"/>
                <a:cs typeface="Times New Roman" panose="02020603050405020304" pitchFamily="18" charset="0"/>
              </a:rPr>
              <a:t>Java Swing</a:t>
            </a:r>
          </a:p>
        </p:txBody>
      </p:sp>
      <p:sp>
        <p:nvSpPr>
          <p:cNvPr id="19" name="TextBox 18">
            <a:extLst>
              <a:ext uri="{FF2B5EF4-FFF2-40B4-BE49-F238E27FC236}">
                <a16:creationId xmlns:a16="http://schemas.microsoft.com/office/drawing/2014/main" id="{EAC8D244-95FA-90E4-643F-339FC65B0814}"/>
              </a:ext>
            </a:extLst>
          </p:cNvPr>
          <p:cNvSpPr txBox="1"/>
          <p:nvPr/>
        </p:nvSpPr>
        <p:spPr>
          <a:xfrm>
            <a:off x="8310731" y="5230940"/>
            <a:ext cx="1299882" cy="400110"/>
          </a:xfrm>
          <a:prstGeom prst="rect">
            <a:avLst/>
          </a:prstGeom>
          <a:noFill/>
        </p:spPr>
        <p:txBody>
          <a:bodyPr wrap="square">
            <a:spAutoFit/>
          </a:bodyPr>
          <a:lstStyle/>
          <a:p>
            <a:pPr marL="45720" indent="0" algn="ctr">
              <a:buNone/>
            </a:pPr>
            <a:r>
              <a:rPr lang="en-US" sz="2000" dirty="0">
                <a:solidFill>
                  <a:schemeClr val="tx1">
                    <a:lumMod val="95000"/>
                    <a:lumOff val="5000"/>
                  </a:schemeClr>
                </a:solidFill>
                <a:latin typeface="Times New Roman" panose="02020603050405020304" pitchFamily="18" charset="0"/>
                <a:cs typeface="Times New Roman" panose="02020603050405020304" pitchFamily="18" charset="0"/>
              </a:rPr>
              <a:t>My SQL</a:t>
            </a:r>
          </a:p>
        </p:txBody>
      </p:sp>
    </p:spTree>
    <p:extLst>
      <p:ext uri="{BB962C8B-B14F-4D97-AF65-F5344CB8AC3E}">
        <p14:creationId xmlns:p14="http://schemas.microsoft.com/office/powerpoint/2010/main" val="3872274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A562B-D44F-E6F6-C51A-89ABC62D2FB6}"/>
              </a:ext>
            </a:extLst>
          </p:cNvPr>
          <p:cNvSpPr>
            <a:spLocks noGrp="1"/>
          </p:cNvSpPr>
          <p:nvPr>
            <p:ph type="title"/>
          </p:nvPr>
        </p:nvSpPr>
        <p:spPr/>
        <p:txBody>
          <a:bodyPr>
            <a:noAutofit/>
          </a:bodyPr>
          <a:lstStyle/>
          <a:p>
            <a:br>
              <a:rPr lang="en-IN" b="1" dirty="0">
                <a:solidFill>
                  <a:srgbClr val="C00000"/>
                </a:solidFill>
                <a:latin typeface="Palatino Linotype" panose="02040502050505030304" pitchFamily="18" charset="0"/>
              </a:rPr>
            </a:br>
            <a:r>
              <a:rPr lang="en-IN" b="1" dirty="0">
                <a:solidFill>
                  <a:srgbClr val="C00000"/>
                </a:solidFill>
                <a:latin typeface="Palatino Linotype" panose="02040502050505030304" pitchFamily="18" charset="0"/>
              </a:rPr>
              <a:t>EXISTING SYSTEM</a:t>
            </a:r>
            <a:br>
              <a:rPr lang="en-IN" b="1" dirty="0">
                <a:solidFill>
                  <a:srgbClr val="C00000"/>
                </a:solidFill>
                <a:latin typeface="Palatino Linotype" panose="02040502050505030304" pitchFamily="18" charset="0"/>
              </a:rPr>
            </a:br>
            <a:endParaRPr lang="en-IN" b="1" dirty="0">
              <a:solidFill>
                <a:srgbClr val="C00000"/>
              </a:solidFill>
              <a:latin typeface="Palatino Linotype" panose="02040502050505030304" pitchFamily="18" charset="0"/>
            </a:endParaRPr>
          </a:p>
        </p:txBody>
      </p:sp>
      <p:sp>
        <p:nvSpPr>
          <p:cNvPr id="3" name="Content Placeholder 2">
            <a:extLst>
              <a:ext uri="{FF2B5EF4-FFF2-40B4-BE49-F238E27FC236}">
                <a16:creationId xmlns:a16="http://schemas.microsoft.com/office/drawing/2014/main" id="{882B67C8-5CE7-8A61-CC7C-7F1C8CF86E05}"/>
              </a:ext>
            </a:extLst>
          </p:cNvPr>
          <p:cNvSpPr>
            <a:spLocks noGrp="1"/>
          </p:cNvSpPr>
          <p:nvPr>
            <p:ph idx="1"/>
          </p:nvPr>
        </p:nvSpPr>
        <p:spPr/>
        <p:txBody>
          <a:bodyPr>
            <a:normAutofit lnSpcReduction="10000"/>
          </a:bodyPr>
          <a:lstStyle/>
          <a:p>
            <a:pPr marL="45720" indent="0" algn="just">
              <a:lnSpc>
                <a:spcPct val="150000"/>
              </a:lnSpc>
              <a:buNone/>
            </a:pPr>
            <a:r>
              <a:rPr lang="en-US" dirty="0">
                <a:solidFill>
                  <a:schemeClr val="tx1">
                    <a:lumMod val="95000"/>
                    <a:lumOff val="5000"/>
                  </a:schemeClr>
                </a:solidFill>
                <a:latin typeface="Times New Roman" panose="02020603050405020304" pitchFamily="18" charset="0"/>
                <a:cs typeface="Times New Roman" panose="02020603050405020304" pitchFamily="18" charset="0"/>
              </a:rPr>
              <a:t>There are less applications in the market related to these organs to donate and request organs, we created this application to manage all those things stuff like donating and requesting. So many people are dying due to organ sufficiency and they can't run to hospitals in a critical time there is no guarantee that specific organ is present at that time at region/state by overcoming all those things we created this application Blood and organ donation management system here they can easily register themselves for donation and they easily request for an organ Our team from various hospitals from various states will collect data from hospitals update data using MySQL.</a:t>
            </a:r>
          </a:p>
          <a:p>
            <a:pPr marL="45720" indent="0" algn="just">
              <a:lnSpc>
                <a:spcPct val="150000"/>
              </a:lnSpc>
              <a:buNone/>
            </a:pPr>
            <a:endParaRPr lang="en-IN" dirty="0">
              <a:solidFill>
                <a:schemeClr val="tx1">
                  <a:lumMod val="95000"/>
                  <a:lumOff val="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638888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65F455-56ED-9140-F4ED-FD0A2B56119A}"/>
              </a:ext>
            </a:extLst>
          </p:cNvPr>
          <p:cNvSpPr>
            <a:spLocks noGrp="1"/>
          </p:cNvSpPr>
          <p:nvPr>
            <p:ph type="title"/>
          </p:nvPr>
        </p:nvSpPr>
        <p:spPr/>
        <p:txBody>
          <a:bodyPr>
            <a:noAutofit/>
          </a:bodyPr>
          <a:lstStyle/>
          <a:p>
            <a:br>
              <a:rPr lang="en-IN" b="1" dirty="0">
                <a:solidFill>
                  <a:srgbClr val="C00000"/>
                </a:solidFill>
                <a:latin typeface="Palatino Linotype" panose="02040502050505030304" pitchFamily="18" charset="0"/>
              </a:rPr>
            </a:br>
            <a:r>
              <a:rPr lang="en-IN" b="1" dirty="0">
                <a:solidFill>
                  <a:srgbClr val="C00000"/>
                </a:solidFill>
                <a:latin typeface="Palatino Linotype" panose="02040502050505030304" pitchFamily="18" charset="0"/>
              </a:rPr>
              <a:t>PROPOSED SYSTEM</a:t>
            </a:r>
            <a:br>
              <a:rPr lang="en-IN" b="1" dirty="0">
                <a:solidFill>
                  <a:srgbClr val="C00000"/>
                </a:solidFill>
                <a:latin typeface="Palatino Linotype" panose="02040502050505030304" pitchFamily="18" charset="0"/>
              </a:rPr>
            </a:br>
            <a:endParaRPr lang="en-IN" b="1" dirty="0">
              <a:solidFill>
                <a:srgbClr val="C00000"/>
              </a:solidFill>
              <a:latin typeface="Palatino Linotype" panose="02040502050505030304" pitchFamily="18" charset="0"/>
            </a:endParaRPr>
          </a:p>
        </p:txBody>
      </p:sp>
      <p:sp>
        <p:nvSpPr>
          <p:cNvPr id="3" name="Content Placeholder 2">
            <a:extLst>
              <a:ext uri="{FF2B5EF4-FFF2-40B4-BE49-F238E27FC236}">
                <a16:creationId xmlns:a16="http://schemas.microsoft.com/office/drawing/2014/main" id="{37414E21-61C9-E37D-25C6-D37F997B3F04}"/>
              </a:ext>
            </a:extLst>
          </p:cNvPr>
          <p:cNvSpPr>
            <a:spLocks noGrp="1"/>
          </p:cNvSpPr>
          <p:nvPr>
            <p:ph idx="1"/>
          </p:nvPr>
        </p:nvSpPr>
        <p:spPr/>
        <p:txBody>
          <a:bodyPr>
            <a:normAutofit fontScale="92500"/>
          </a:bodyPr>
          <a:lstStyle/>
          <a:p>
            <a:pPr marL="45720" indent="0" algn="just">
              <a:lnSpc>
                <a:spcPct val="150000"/>
              </a:lnSpc>
              <a:buNone/>
            </a:pPr>
            <a:r>
              <a:rPr lang="en-US" dirty="0">
                <a:solidFill>
                  <a:schemeClr val="tx1">
                    <a:lumMod val="95000"/>
                    <a:lumOff val="5000"/>
                  </a:schemeClr>
                </a:solidFill>
                <a:latin typeface="Times New Roman" panose="02020603050405020304" pitchFamily="18" charset="0"/>
                <a:cs typeface="Times New Roman" panose="02020603050405020304" pitchFamily="18" charset="0"/>
              </a:rPr>
              <a:t>Blood and organ donation management system will be a DBMS-based software application. The purpose of the system is to simplify and automate the process of searching the blood and organ in case of emergency and maintaining the records of blood donors, recipients, blood donation programs, and blood stocks in the bank. Using this application organ seekers can search for organ donors and can call or message the donors through this application. This application can also be used by organ donors and seekers where a person can register for organ donation. The proposed system will contain a Directory that includes details of all Blood banks across India. Users can search Blood bank using the name of the State or city.</a:t>
            </a:r>
          </a:p>
          <a:p>
            <a:pPr marL="45720" indent="0" algn="just">
              <a:lnSpc>
                <a:spcPct val="150000"/>
              </a:lnSpc>
              <a:buNone/>
            </a:pPr>
            <a:endParaRPr lang="en-IN" dirty="0">
              <a:solidFill>
                <a:schemeClr val="tx1">
                  <a:lumMod val="95000"/>
                  <a:lumOff val="5000"/>
                </a:schemeClr>
              </a:solidFill>
              <a:latin typeface="Times New Roman" panose="02020603050405020304" pitchFamily="18" charset="0"/>
              <a:cs typeface="Times New Roman" panose="02020603050405020304" pitchFamily="18" charset="0"/>
            </a:endParaRPr>
          </a:p>
          <a:p>
            <a:pPr marL="45720" indent="0" algn="just">
              <a:lnSpc>
                <a:spcPct val="150000"/>
              </a:lnSpc>
              <a:buNone/>
            </a:pPr>
            <a:endParaRPr lang="en-IN" dirty="0">
              <a:solidFill>
                <a:schemeClr val="tx1">
                  <a:lumMod val="95000"/>
                  <a:lumOff val="5000"/>
                </a:schemeClr>
              </a:solidFill>
            </a:endParaRPr>
          </a:p>
          <a:p>
            <a:pPr marL="45720" indent="0" algn="just">
              <a:lnSpc>
                <a:spcPct val="150000"/>
              </a:lnSpc>
              <a:buNone/>
            </a:pPr>
            <a:endParaRPr lang="en-IN" dirty="0">
              <a:solidFill>
                <a:schemeClr val="tx1">
                  <a:lumMod val="95000"/>
                  <a:lumOff val="5000"/>
                </a:schemeClr>
              </a:solidFill>
            </a:endParaRPr>
          </a:p>
        </p:txBody>
      </p:sp>
    </p:spTree>
    <p:extLst>
      <p:ext uri="{BB962C8B-B14F-4D97-AF65-F5344CB8AC3E}">
        <p14:creationId xmlns:p14="http://schemas.microsoft.com/office/powerpoint/2010/main" val="2290347882"/>
      </p:ext>
    </p:extLst>
  </p:cSld>
  <p:clrMapOvr>
    <a:masterClrMapping/>
  </p:clrMapOvr>
</p:sld>
</file>

<file path=ppt/theme/theme1.xml><?xml version="1.0" encoding="utf-8"?>
<a:theme xmlns:a="http://schemas.openxmlformats.org/drawingml/2006/main" name="Basis">
  <a:themeElements>
    <a:clrScheme name="Basis">
      <a:dk1>
        <a:sysClr val="windowText" lastClr="000000"/>
      </a:dk1>
      <a:lt1>
        <a:sysClr val="window" lastClr="FFFFFF"/>
      </a:lt1>
      <a:dk2>
        <a:srgbClr val="505046"/>
      </a:dk2>
      <a:lt2>
        <a:srgbClr val="EEECE1"/>
      </a:lt2>
      <a:accent1>
        <a:srgbClr val="DF5327"/>
      </a:accent1>
      <a:accent2>
        <a:srgbClr val="FFBD47"/>
      </a:accent2>
      <a:accent3>
        <a:srgbClr val="B64926"/>
      </a:accent3>
      <a:accent4>
        <a:srgbClr val="FF8427"/>
      </a:accent4>
      <a:accent5>
        <a:srgbClr val="CC9900"/>
      </a:accent5>
      <a:accent6>
        <a:srgbClr val="B22600"/>
      </a:accent6>
      <a:hlink>
        <a:srgbClr val="CC9900"/>
      </a:hlink>
      <a:folHlink>
        <a:srgbClr val="666699"/>
      </a:folHlink>
    </a:clrScheme>
    <a:fontScheme name="Basis">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sis">
      <a:fillStyleLst>
        <a:solidFill>
          <a:schemeClr val="phClr"/>
        </a:solidFill>
        <a:solidFill>
          <a:schemeClr val="phClr">
            <a:tint val="63000"/>
            <a:satMod val="130000"/>
          </a:schemeClr>
        </a:solidFill>
        <a:gradFill rotWithShape="1">
          <a:gsLst>
            <a:gs pos="0">
              <a:schemeClr val="phClr"/>
            </a:gs>
            <a:gs pos="90000">
              <a:schemeClr val="phClr">
                <a:shade val="100000"/>
                <a:satMod val="105000"/>
              </a:schemeClr>
            </a:gs>
            <a:gs pos="100000">
              <a:schemeClr val="phClr">
                <a:shade val="80000"/>
                <a:satMod val="120000"/>
              </a:schemeClr>
            </a:gs>
          </a:gsLst>
          <a:path path="circle">
            <a:fillToRect l="100000" t="100000" r="100000" b="100000"/>
          </a:path>
        </a:gradFill>
      </a:fillStyleLst>
      <a:lnStyleLst>
        <a:ln w="10000"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phClr">
                <a:shade val="27000"/>
                <a:satMod val="120000"/>
              </a:schemeClr>
            </a:contourClr>
          </a:sp3d>
        </a:effectStyle>
      </a:effectStyleLst>
      <a:bgFillStyleLst>
        <a:solidFill>
          <a:schemeClr val="phClr"/>
        </a:solidFill>
        <a:solidFill>
          <a:schemeClr val="phClr">
            <a:tint val="95000"/>
            <a:shade val="95000"/>
            <a:satMod val="140000"/>
          </a:schemeClr>
        </a:solidFill>
        <a:solidFill>
          <a:schemeClr val="phClr">
            <a:tint val="90000"/>
            <a:shade val="85000"/>
            <a:satMod val="160000"/>
            <a:lumMod val="110000"/>
          </a:schemeClr>
        </a:solidFill>
      </a:bgFillStyleLst>
    </a:fmtScheme>
  </a:themeElements>
  <a:objectDefaults/>
  <a:extraClrSchemeLst/>
  <a:extLst>
    <a:ext uri="{05A4C25C-085E-4340-85A3-A5531E510DB2}">
      <thm15:themeFamily xmlns:thm15="http://schemas.microsoft.com/office/thememl/2012/main" name="Basis" id="{5665723A-49BA-4B57-8411-A56F8F207965}" vid="{446C221D-F63F-4DD8-B509-CFE168687BF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1560</TotalTime>
  <Words>1325</Words>
  <Application>Microsoft Office PowerPoint</Application>
  <PresentationFormat>Widescreen</PresentationFormat>
  <Paragraphs>113</Paragraphs>
  <Slides>32</Slides>
  <Notes>0</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32</vt:i4>
      </vt:variant>
    </vt:vector>
  </HeadingPairs>
  <TitlesOfParts>
    <vt:vector size="41" baseType="lpstr">
      <vt:lpstr>Arial</vt:lpstr>
      <vt:lpstr>Calibri</vt:lpstr>
      <vt:lpstr>Calibri Light</vt:lpstr>
      <vt:lpstr>Corbel</vt:lpstr>
      <vt:lpstr>Palatino Linotype</vt:lpstr>
      <vt:lpstr>Times New Roman</vt:lpstr>
      <vt:lpstr>Wingdings</vt:lpstr>
      <vt:lpstr>Basis</vt:lpstr>
      <vt:lpstr>Office Theme</vt:lpstr>
      <vt:lpstr>BLOOD &amp; ORGAN DONATION MANAGEMENT SYSTEM</vt:lpstr>
      <vt:lpstr>CONTENTS</vt:lpstr>
      <vt:lpstr>ABSTRACT</vt:lpstr>
      <vt:lpstr> INTRODUCTION </vt:lpstr>
      <vt:lpstr> CONTINUATION </vt:lpstr>
      <vt:lpstr> OBJECTIVE </vt:lpstr>
      <vt:lpstr> LANGUAGES USED </vt:lpstr>
      <vt:lpstr> EXISTING SYSTEM </vt:lpstr>
      <vt:lpstr> PROPOSED SYSTEM </vt:lpstr>
      <vt:lpstr>PROJECT SCOPE</vt:lpstr>
      <vt:lpstr>DATA FLOW DIAGRAM</vt:lpstr>
      <vt:lpstr>DFD FOR ADMIN LOGIN</vt:lpstr>
      <vt:lpstr>DFD FOR ADMIN </vt:lpstr>
      <vt:lpstr>PowerPoint Presentation</vt:lpstr>
      <vt:lpstr>MODULES</vt:lpstr>
      <vt:lpstr> CONTINUATION </vt:lpstr>
      <vt:lpstr>DONOR</vt:lpstr>
      <vt:lpstr>PROJECT SCREENSHOT</vt:lpstr>
      <vt:lpstr>HOME PAGE</vt:lpstr>
      <vt:lpstr>DONOR REGISTRATION PAGE</vt:lpstr>
      <vt:lpstr>UPDATE DONOR DETAILS</vt:lpstr>
      <vt:lpstr>REGISTERED DONORS</vt:lpstr>
      <vt:lpstr>SEARCH BY DONOR LOCATION</vt:lpstr>
      <vt:lpstr>SEARCH BY DONOR ORGAN</vt:lpstr>
      <vt:lpstr>STOCK INCREASE</vt:lpstr>
      <vt:lpstr>STOCK DECREASE</vt:lpstr>
      <vt:lpstr>STOCK DETAILS</vt:lpstr>
      <vt:lpstr>DELETE DONOR DETAILS</vt:lpstr>
      <vt:lpstr>EXIT PAGE</vt:lpstr>
      <vt:lpstr>CONCLUSION</vt:lpstr>
      <vt:lpstr>REFERENCE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ABSTRACT</dc:title>
  <dc:creator>venugopal v</dc:creator>
  <cp:lastModifiedBy>venugopal v</cp:lastModifiedBy>
  <cp:revision>24</cp:revision>
  <dcterms:created xsi:type="dcterms:W3CDTF">2023-04-18T12:14:56Z</dcterms:created>
  <dcterms:modified xsi:type="dcterms:W3CDTF">2023-05-31T04:18:49Z</dcterms:modified>
</cp:coreProperties>
</file>

<file path=docProps/thumbnail.jpeg>
</file>